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61" r:id="rId6"/>
    <p:sldId id="272" r:id="rId7"/>
    <p:sldId id="273" r:id="rId8"/>
    <p:sldId id="262" r:id="rId9"/>
    <p:sldId id="274" r:id="rId10"/>
    <p:sldId id="275" r:id="rId11"/>
    <p:sldId id="263" r:id="rId12"/>
    <p:sldId id="276" r:id="rId13"/>
    <p:sldId id="277" r:id="rId14"/>
    <p:sldId id="268" r:id="rId15"/>
    <p:sldId id="278" r:id="rId16"/>
    <p:sldId id="279" r:id="rId17"/>
    <p:sldId id="264" r:id="rId18"/>
    <p:sldId id="280" r:id="rId19"/>
    <p:sldId id="281" r:id="rId20"/>
    <p:sldId id="265" r:id="rId21"/>
    <p:sldId id="282" r:id="rId22"/>
    <p:sldId id="283" r:id="rId23"/>
    <p:sldId id="266" r:id="rId24"/>
    <p:sldId id="284" r:id="rId25"/>
    <p:sldId id="285" r:id="rId26"/>
    <p:sldId id="267" r:id="rId27"/>
    <p:sldId id="259" r:id="rId28"/>
    <p:sldId id="260" r:id="rId29"/>
    <p:sldId id="271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2B5B-4512-44CE-9372-AB9CC0018401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57-8303-43D5-A18F-606DD71A2A6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EP\TIC\JUEGO\SONIDO%20DEL%20ELEFANTE%20Para%20Ni&#241;os%20-%20ELEPHANT%20SOUND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EP\TIC\JUEGO\Sonido%20de%20la%20Serpiente.sonidos%20cortos%20de%20animales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" Target="slide15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EP\TIC\JUEGO\Musica%20Variada%20-%20Upbeat%20Ukelele%20Background%20Music%20-%20Sunny%20Side%20Up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28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ENEP\TIC\JUEGO\La%20canci&#243;n%20del%20zoo%20%20Canciones%20infantiles%20%20LittleBabyBum.mp4" TargetMode="External"/><Relationship Id="rId6" Type="http://schemas.openxmlformats.org/officeDocument/2006/relationships/image" Target="../media/image25.gif"/><Relationship Id="rId5" Type="http://schemas.openxmlformats.org/officeDocument/2006/relationships/slide" Target="slide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EP\TIC\JUEGO\Sonido%20de%20Tigre%20-%20Sonidos%20de%20Animales.mp3" TargetMode="Externa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slide" Target="slide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555776" y="2348880"/>
            <a:ext cx="396044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Resultado de imagen para animales del zoologico animados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11162"/>
          <a:stretch>
            <a:fillRect/>
          </a:stretch>
        </p:blipFill>
        <p:spPr bwMode="auto">
          <a:xfrm>
            <a:off x="1979712" y="620688"/>
            <a:ext cx="5693259" cy="5057800"/>
          </a:xfrm>
          <a:prstGeom prst="rect">
            <a:avLst/>
          </a:prstGeom>
          <a:noFill/>
        </p:spPr>
      </p:pic>
      <p:pic>
        <p:nvPicPr>
          <p:cNvPr id="1030" name="Picture 6" descr="Resultado de imagen para jugar boton 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12976"/>
            <a:ext cx="1584176" cy="625882"/>
          </a:xfrm>
          <a:prstGeom prst="rect">
            <a:avLst/>
          </a:prstGeom>
          <a:noFill/>
        </p:spPr>
      </p:pic>
      <p:pic>
        <p:nvPicPr>
          <p:cNvPr id="1032" name="Picture 8" descr="Resultado de imagen para ver video bot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356992"/>
            <a:ext cx="1440160" cy="37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628800"/>
            <a:ext cx="5362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latin typeface="Aharoni" pitchFamily="2" charset="-79"/>
                <a:cs typeface="Aharoni" pitchFamily="2" charset="-79"/>
              </a:rPr>
              <a:t>¿QUIÉN HACE ASÍ? </a:t>
            </a:r>
            <a:endParaRPr lang="es-MX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9" name="Picture 3" descr="F:\ENEP\TIC\JUEGO\images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1305619" cy="1615865"/>
          </a:xfrm>
          <a:prstGeom prst="rect">
            <a:avLst/>
          </a:prstGeom>
          <a:noFill/>
        </p:spPr>
      </p:pic>
      <p:pic>
        <p:nvPicPr>
          <p:cNvPr id="9" name="SONIDO DEL ELEFANTE Para Niños - ELEPHANT S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2348880"/>
            <a:ext cx="304800" cy="304800"/>
          </a:xfrm>
          <a:prstGeom prst="rect">
            <a:avLst/>
          </a:prstGeom>
        </p:spPr>
      </p:pic>
      <p:pic>
        <p:nvPicPr>
          <p:cNvPr id="11" name="Picture 3" descr="F:\ENEP\TIC\JUEGO\c07abe691bd408d0b77d29370364360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331640" y="2780928"/>
            <a:ext cx="1970877" cy="1656184"/>
          </a:xfrm>
          <a:prstGeom prst="rect">
            <a:avLst/>
          </a:prstGeom>
          <a:noFill/>
        </p:spPr>
      </p:pic>
      <p:pic>
        <p:nvPicPr>
          <p:cNvPr id="20483" name="Picture 3" descr="F:\ENEP\TIC\JUEGO\iyatS0QgCLk0f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852936"/>
            <a:ext cx="205382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628800"/>
            <a:ext cx="5362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latin typeface="Aharoni" pitchFamily="2" charset="-79"/>
                <a:cs typeface="Aharoni" pitchFamily="2" charset="-79"/>
              </a:rPr>
              <a:t>¿QUIÉN HACE ASÍ? </a:t>
            </a:r>
            <a:endParaRPr lang="es-MX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8" name="Picture 2" descr="F:\ENEP\TIC\JUEGO\images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08920"/>
            <a:ext cx="1915715" cy="1631906"/>
          </a:xfrm>
          <a:prstGeom prst="rect">
            <a:avLst/>
          </a:prstGeom>
          <a:noFill/>
        </p:spPr>
      </p:pic>
      <p:pic>
        <p:nvPicPr>
          <p:cNvPr id="9" name="Sonido de la Serpiente.sonidos cortos de anima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2636912"/>
            <a:ext cx="304800" cy="304800"/>
          </a:xfrm>
          <a:prstGeom prst="rect">
            <a:avLst/>
          </a:prstGeom>
        </p:spPr>
      </p:pic>
      <p:sp>
        <p:nvSpPr>
          <p:cNvPr id="25602" name="AutoShape 2" descr="Resultado de imagen para serpiente bebe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Resultado de imagen para serpiente bebe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06" name="Picture 6" descr="Imagen relacionad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420888"/>
            <a:ext cx="1872208" cy="1872208"/>
          </a:xfrm>
          <a:prstGeom prst="rect">
            <a:avLst/>
          </a:prstGeom>
          <a:noFill/>
        </p:spPr>
      </p:pic>
      <p:pic>
        <p:nvPicPr>
          <p:cNvPr id="25608" name="Picture 8" descr="Resultado de imagen para pinguino bebe animado tiern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57301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628800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¿CUÁNTOS ANIMALES HAY?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6" name="Picture 2" descr="Resultado de imagen para animalitos tiernos animados para baby shower en foam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204864"/>
            <a:ext cx="3744416" cy="3189836"/>
          </a:xfrm>
          <a:prstGeom prst="rect">
            <a:avLst/>
          </a:prstGeom>
          <a:noFill/>
        </p:spPr>
      </p:pic>
      <p:sp>
        <p:nvSpPr>
          <p:cNvPr id="9" name="8 Elipse">
            <a:hlinkClick r:id="rId4" action="ppaction://hlinksldjump"/>
          </p:cNvPr>
          <p:cNvSpPr/>
          <p:nvPr/>
        </p:nvSpPr>
        <p:spPr>
          <a:xfrm>
            <a:off x="1691680" y="2564904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907704" y="2638653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1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Elipse">
            <a:hlinkClick r:id="rId4" action="ppaction://hlinksldjump"/>
          </p:cNvPr>
          <p:cNvSpPr/>
          <p:nvPr/>
        </p:nvSpPr>
        <p:spPr>
          <a:xfrm>
            <a:off x="1763688" y="3931315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979712" y="4005064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4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Elipse">
            <a:hlinkClick r:id="rId4" action="ppaction://hlinksldjump"/>
          </p:cNvPr>
          <p:cNvSpPr/>
          <p:nvPr/>
        </p:nvSpPr>
        <p:spPr>
          <a:xfrm>
            <a:off x="7092280" y="2708920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7308304" y="278266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8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Elipse">
            <a:hlinkClick r:id="rId5" action="ppaction://hlinksldjump"/>
          </p:cNvPr>
          <p:cNvSpPr/>
          <p:nvPr/>
        </p:nvSpPr>
        <p:spPr>
          <a:xfrm>
            <a:off x="7092280" y="4363363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7308304" y="4437112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6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411760" y="1628800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¿CUÁL ES EL LEÓN?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F:\ENEP\TIC\JUEGO\cad68e0d7f4cfc4907b61c70fe9ed37b--clipar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1954532" cy="1872208"/>
          </a:xfrm>
          <a:prstGeom prst="rect">
            <a:avLst/>
          </a:prstGeom>
          <a:noFill/>
        </p:spPr>
      </p:pic>
      <p:pic>
        <p:nvPicPr>
          <p:cNvPr id="4099" name="Picture 3" descr="F:\ENEP\TIC\JUEGO\c07abe691bd408d0b77d29370364360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17032"/>
            <a:ext cx="1970877" cy="1656184"/>
          </a:xfrm>
          <a:prstGeom prst="rect">
            <a:avLst/>
          </a:prstGeom>
          <a:noFill/>
        </p:spPr>
      </p:pic>
      <p:pic>
        <p:nvPicPr>
          <p:cNvPr id="4100" name="Picture 4" descr="F:\ENEP\TIC\JUEGO\cdd0b6934591f5a37b2d4b01d054f6c6--mie-paper-doll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204864"/>
            <a:ext cx="1320651" cy="2039672"/>
          </a:xfrm>
          <a:prstGeom prst="rect">
            <a:avLst/>
          </a:prstGeom>
          <a:noFill/>
        </p:spPr>
      </p:pic>
      <p:pic>
        <p:nvPicPr>
          <p:cNvPr id="11" name="Musica Variada - Upbeat Ukelele Background Music - Sunny Side U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628800"/>
            <a:ext cx="584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¿CUÁNTOS PANDAS HAY?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Elipse">
            <a:hlinkClick r:id="rId3" action="ppaction://hlinksldjump"/>
          </p:cNvPr>
          <p:cNvSpPr/>
          <p:nvPr/>
        </p:nvSpPr>
        <p:spPr>
          <a:xfrm>
            <a:off x="1691680" y="2564904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907704" y="2638653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1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Elipse">
            <a:hlinkClick r:id="rId4" action="ppaction://hlinksldjump"/>
          </p:cNvPr>
          <p:cNvSpPr/>
          <p:nvPr/>
        </p:nvSpPr>
        <p:spPr>
          <a:xfrm>
            <a:off x="1763688" y="3931315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979712" y="4005064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4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Elipse">
            <a:hlinkClick r:id="rId3" action="ppaction://hlinksldjump"/>
          </p:cNvPr>
          <p:cNvSpPr/>
          <p:nvPr/>
        </p:nvSpPr>
        <p:spPr>
          <a:xfrm>
            <a:off x="7092280" y="2708920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7308304" y="278266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8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Elipse">
            <a:hlinkClick r:id="rId3" action="ppaction://hlinksldjump"/>
          </p:cNvPr>
          <p:cNvSpPr/>
          <p:nvPr/>
        </p:nvSpPr>
        <p:spPr>
          <a:xfrm>
            <a:off x="7092280" y="4363363"/>
            <a:ext cx="792088" cy="79208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7308304" y="4437112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6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Resultado de imagen para pandas anim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3077">
            <a:off x="3704084" y="2377137"/>
            <a:ext cx="936104" cy="1209795"/>
          </a:xfrm>
          <a:prstGeom prst="rect">
            <a:avLst/>
          </a:prstGeom>
          <a:noFill/>
        </p:spPr>
      </p:pic>
      <p:pic>
        <p:nvPicPr>
          <p:cNvPr id="17" name="Picture 2" descr="Resultado de imagen para pandas anim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7119">
            <a:off x="5342331" y="2365453"/>
            <a:ext cx="936104" cy="1209795"/>
          </a:xfrm>
          <a:prstGeom prst="rect">
            <a:avLst/>
          </a:prstGeom>
          <a:noFill/>
        </p:spPr>
      </p:pic>
      <p:pic>
        <p:nvPicPr>
          <p:cNvPr id="18" name="Picture 2" descr="Resultado de imagen para pandas anim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4987">
            <a:off x="5266883" y="3847409"/>
            <a:ext cx="936104" cy="1209795"/>
          </a:xfrm>
          <a:prstGeom prst="rect">
            <a:avLst/>
          </a:prstGeom>
          <a:noFill/>
        </p:spPr>
      </p:pic>
      <p:pic>
        <p:nvPicPr>
          <p:cNvPr id="19" name="Picture 2" descr="Resultado de imagen para pandas anim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3077">
            <a:off x="3776091" y="3817296"/>
            <a:ext cx="936104" cy="1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42102" y="1628800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¿CUÁL ES EL ANIMAL MAS ALTO?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4" name="Picture 2" descr="F:\ENEP\TIC\JUEGO\b938c06789bc0cde8995b41449cd815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04864"/>
            <a:ext cx="1512168" cy="3186617"/>
          </a:xfrm>
          <a:prstGeom prst="rect">
            <a:avLst/>
          </a:prstGeom>
          <a:noFill/>
        </p:spPr>
      </p:pic>
      <p:pic>
        <p:nvPicPr>
          <p:cNvPr id="23555" name="Picture 3" descr="F:\ENEP\TIC\JUEGO\images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420888"/>
            <a:ext cx="2160240" cy="267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42102" y="1628800"/>
            <a:ext cx="746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haroni" pitchFamily="2" charset="-79"/>
                <a:cs typeface="Aharoni" pitchFamily="2" charset="-79"/>
              </a:rPr>
              <a:t>¿CUÁL ES EL ANIMAL QUE TREPA ARBOLES?</a:t>
            </a:r>
            <a:endParaRPr lang="es-MX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4" name="Picture 2" descr="F:\ENEP\TIC\JUEGO\b938c06789bc0cde8995b41449cd815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864096" cy="1820924"/>
          </a:xfrm>
          <a:prstGeom prst="rect">
            <a:avLst/>
          </a:prstGeom>
          <a:noFill/>
        </p:spPr>
      </p:pic>
      <p:pic>
        <p:nvPicPr>
          <p:cNvPr id="24578" name="Picture 2" descr="Resultado de imagen para CHANGO BEBE animado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76872"/>
            <a:ext cx="1944216" cy="2117219"/>
          </a:xfrm>
          <a:prstGeom prst="rect">
            <a:avLst/>
          </a:prstGeom>
          <a:noFill/>
        </p:spPr>
      </p:pic>
      <p:pic>
        <p:nvPicPr>
          <p:cNvPr id="24579" name="Picture 3" descr="F:\ENEP\TIC\JUEGO\image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84984"/>
            <a:ext cx="2314575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La canción del zoo  Canciones infantiles  LittleBabyBu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8064895" cy="4536504"/>
          </a:xfrm>
          <a:prstGeom prst="rect">
            <a:avLst/>
          </a:prstGeom>
        </p:spPr>
      </p:pic>
      <p:pic>
        <p:nvPicPr>
          <p:cNvPr id="28674" name="Picture 2" descr="Resultado de imagen para boton inicio 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3205" y="5661248"/>
            <a:ext cx="1180795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628800"/>
            <a:ext cx="6362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¿CUÁL ES EL COCODRILO?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F:\ENEP\TIC\JUEGO\cad68e0d7f4cfc4907b61c70fe9ed37b--clipart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1954532" cy="1872208"/>
          </a:xfrm>
          <a:prstGeom prst="rect">
            <a:avLst/>
          </a:prstGeom>
          <a:noFill/>
        </p:spPr>
      </p:pic>
      <p:pic>
        <p:nvPicPr>
          <p:cNvPr id="18434" name="Picture 2" descr="Resultado de imagen para cocodrilo bebe animad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05064"/>
            <a:ext cx="2304256" cy="1107151"/>
          </a:xfrm>
          <a:prstGeom prst="rect">
            <a:avLst/>
          </a:prstGeom>
          <a:noFill/>
        </p:spPr>
      </p:pic>
      <p:pic>
        <p:nvPicPr>
          <p:cNvPr id="18435" name="Picture 3" descr="F:\ENEP\TIC\JUEGO\image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564904"/>
            <a:ext cx="2314575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Resultado de imagen para minion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42206" cy="35669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59832" y="148478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haroni" pitchFamily="2" charset="-79"/>
                <a:cs typeface="Aharoni" pitchFamily="2" charset="-79"/>
              </a:rPr>
              <a:t>¡</a:t>
            </a:r>
            <a:r>
              <a:rPr lang="es-MX" sz="3600" dirty="0" smtClean="0">
                <a:latin typeface="Aharoni" pitchFamily="2" charset="-79"/>
                <a:cs typeface="Aharoni" pitchFamily="2" charset="-79"/>
              </a:rPr>
              <a:t>Felicidades!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45091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Siguiente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516216" y="4077072"/>
            <a:ext cx="1512168" cy="1224136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628800"/>
            <a:ext cx="5362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latin typeface="Aharoni" pitchFamily="2" charset="-79"/>
                <a:cs typeface="Aharoni" pitchFamily="2" charset="-79"/>
              </a:rPr>
              <a:t>¿QUIÉN HACE ASÍ? </a:t>
            </a:r>
            <a:endParaRPr lang="es-MX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5" name="Picture 3" descr="F:\ENEP\TIC\JUEGO\image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564904"/>
            <a:ext cx="2314575" cy="1971675"/>
          </a:xfrm>
          <a:prstGeom prst="rect">
            <a:avLst/>
          </a:prstGeom>
          <a:noFill/>
        </p:spPr>
      </p:pic>
      <p:pic>
        <p:nvPicPr>
          <p:cNvPr id="19458" name="Picture 2" descr="F:\ENEP\TIC\JUEGO\images (1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636912"/>
            <a:ext cx="1915715" cy="1631906"/>
          </a:xfrm>
          <a:prstGeom prst="rect">
            <a:avLst/>
          </a:prstGeom>
          <a:noFill/>
        </p:spPr>
      </p:pic>
      <p:pic>
        <p:nvPicPr>
          <p:cNvPr id="19459" name="Picture 3" descr="F:\ENEP\TIC\JUEGO\images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789040"/>
            <a:ext cx="1305619" cy="1615865"/>
          </a:xfrm>
          <a:prstGeom prst="rect">
            <a:avLst/>
          </a:prstGeom>
          <a:noFill/>
        </p:spPr>
      </p:pic>
      <p:pic>
        <p:nvPicPr>
          <p:cNvPr id="10" name="Sonido de Tigre - Sonidos de Anima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283968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ENEP\TIC\JUEGO\64548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55776" y="2492896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52" name="Picture 8" descr="Resultado de imagen para minions tristes lloran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916832"/>
            <a:ext cx="2304256" cy="3255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40301">
            <a:off x="3831876" y="1772816"/>
            <a:ext cx="259077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37777"/>
              </a:avLst>
            </a:prstTxWarp>
            <a:spAutoFit/>
          </a:bodyPr>
          <a:lstStyle/>
          <a:p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¡Lo siento!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6836" y="39330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Century Gothic" pitchFamily="34" charset="0"/>
              </a:rPr>
              <a:t>Vuelve a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intentar 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 rot="10800000">
            <a:off x="1835696" y="3645024"/>
            <a:ext cx="1872208" cy="1296144"/>
          </a:xfrm>
          <a:prstGeom prst="rightArrow">
            <a:avLst/>
          </a:prstGeom>
          <a:noFill/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161</Words>
  <Application>Microsoft Office PowerPoint</Application>
  <PresentationFormat>Presentación en pantalla (4:3)</PresentationFormat>
  <Paragraphs>62</Paragraphs>
  <Slides>29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Particular</dc:creator>
  <cp:lastModifiedBy>Particular</cp:lastModifiedBy>
  <cp:revision>30</cp:revision>
  <dcterms:created xsi:type="dcterms:W3CDTF">2017-10-15T21:25:52Z</dcterms:created>
  <dcterms:modified xsi:type="dcterms:W3CDTF">2017-10-16T01:36:58Z</dcterms:modified>
</cp:coreProperties>
</file>