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72" r:id="rId8"/>
    <p:sldId id="271" r:id="rId9"/>
    <p:sldId id="266" r:id="rId10"/>
    <p:sldId id="273" r:id="rId11"/>
    <p:sldId id="274" r:id="rId12"/>
    <p:sldId id="267" r:id="rId13"/>
    <p:sldId id="275" r:id="rId14"/>
    <p:sldId id="276" r:id="rId15"/>
    <p:sldId id="268" r:id="rId16"/>
    <p:sldId id="277" r:id="rId17"/>
    <p:sldId id="278" r:id="rId18"/>
    <p:sldId id="269" r:id="rId19"/>
    <p:sldId id="279" r:id="rId20"/>
    <p:sldId id="280" r:id="rId21"/>
    <p:sldId id="27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90E5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1" autoAdjust="0"/>
    <p:restoredTop sz="94660"/>
  </p:normalViewPr>
  <p:slideViewPr>
    <p:cSldViewPr>
      <p:cViewPr varScale="1">
        <p:scale>
          <a:sx n="73" d="100"/>
          <a:sy n="73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3070-32B7-4DD7-888A-8BD148B1B155}" type="datetimeFigureOut">
              <a:rPr lang="es-ES" smtClean="0"/>
              <a:pPr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7CD0-568C-44BE-A590-2D009BCB21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4908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3070-32B7-4DD7-888A-8BD148B1B155}" type="datetimeFigureOut">
              <a:rPr lang="es-ES" smtClean="0"/>
              <a:pPr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7CD0-568C-44BE-A590-2D009BCB21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7990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3070-32B7-4DD7-888A-8BD148B1B155}" type="datetimeFigureOut">
              <a:rPr lang="es-ES" smtClean="0"/>
              <a:pPr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7CD0-568C-44BE-A590-2D009BCB21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9691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3070-32B7-4DD7-888A-8BD148B1B155}" type="datetimeFigureOut">
              <a:rPr lang="es-ES" smtClean="0"/>
              <a:pPr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7CD0-568C-44BE-A590-2D009BCB21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925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3070-32B7-4DD7-888A-8BD148B1B155}" type="datetimeFigureOut">
              <a:rPr lang="es-ES" smtClean="0"/>
              <a:pPr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7CD0-568C-44BE-A590-2D009BCB21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2348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3070-32B7-4DD7-888A-8BD148B1B155}" type="datetimeFigureOut">
              <a:rPr lang="es-ES" smtClean="0"/>
              <a:pPr/>
              <a:t>15/10/2017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7CD0-568C-44BE-A590-2D009BCB21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6923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3070-32B7-4DD7-888A-8BD148B1B155}" type="datetimeFigureOut">
              <a:rPr lang="es-ES" smtClean="0"/>
              <a:pPr/>
              <a:t>15/10/2017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7CD0-568C-44BE-A590-2D009BCB21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202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3070-32B7-4DD7-888A-8BD148B1B155}" type="datetimeFigureOut">
              <a:rPr lang="es-ES" smtClean="0"/>
              <a:pPr/>
              <a:t>15/10/2017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7CD0-568C-44BE-A590-2D009BCB21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9131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3070-32B7-4DD7-888A-8BD148B1B155}" type="datetimeFigureOut">
              <a:rPr lang="es-ES" smtClean="0"/>
              <a:pPr/>
              <a:t>15/10/2017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7CD0-568C-44BE-A590-2D009BCB21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0637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3070-32B7-4DD7-888A-8BD148B1B155}" type="datetimeFigureOut">
              <a:rPr lang="es-ES" smtClean="0"/>
              <a:pPr/>
              <a:t>15/10/2017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7CD0-568C-44BE-A590-2D009BCB21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3094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3070-32B7-4DD7-888A-8BD148B1B155}" type="datetimeFigureOut">
              <a:rPr lang="es-ES" smtClean="0"/>
              <a:pPr/>
              <a:t>15/10/2017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7CD0-568C-44BE-A590-2D009BCB21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1504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B3070-32B7-4DD7-888A-8BD148B1B155}" type="datetimeFigureOut">
              <a:rPr lang="es-ES" smtClean="0"/>
              <a:pPr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07CD0-568C-44BE-A590-2D009BCB21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282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slide" Target="slide2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0.png"/><Relationship Id="rId7" Type="http://schemas.openxmlformats.org/officeDocument/2006/relationships/slide" Target="slide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1784" y="1700808"/>
            <a:ext cx="7772400" cy="1470025"/>
          </a:xfrm>
        </p:spPr>
        <p:txBody>
          <a:bodyPr>
            <a:normAutofit/>
          </a:bodyPr>
          <a:lstStyle/>
          <a:p>
            <a:r>
              <a:rPr lang="es-ES" sz="6000" b="1" dirty="0" smtClean="0">
                <a:latin typeface="Berlin Sans FB Demi" panose="020E0802020502020306" pitchFamily="34" charset="0"/>
              </a:rPr>
              <a:t>DESIFREMOS!!!</a:t>
            </a:r>
            <a:endParaRPr lang="es-ES" sz="6000" b="1" dirty="0">
              <a:latin typeface="Berlin Sans FB Demi" panose="020E0802020502020306" pitchFamily="34" charset="0"/>
            </a:endParaRP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2339752" y="4221088"/>
            <a:ext cx="4176464" cy="14401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chemeClr val="tx1"/>
                </a:solidFill>
              </a:rPr>
              <a:t>EMPEZAR!</a:t>
            </a:r>
            <a:endParaRPr lang="es-MX" sz="3600" b="1" dirty="0">
              <a:solidFill>
                <a:schemeClr val="tx1"/>
              </a:solidFill>
            </a:endParaRPr>
          </a:p>
        </p:txBody>
      </p:sp>
      <p:pic>
        <p:nvPicPr>
          <p:cNvPr id="7" name="Musica Lirica para Niños( Musica de violin) Mozar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59632" y="12049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08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8177" y="980728"/>
            <a:ext cx="8363272" cy="3096344"/>
          </a:xfrm>
        </p:spPr>
        <p:txBody>
          <a:bodyPr>
            <a:normAutofit/>
          </a:bodyPr>
          <a:lstStyle/>
          <a:p>
            <a:r>
              <a:rPr lang="es-MX" sz="6000" b="1" i="1" dirty="0" smtClean="0">
                <a:latin typeface="Berlin Sans FB Demi" pitchFamily="34" charset="0"/>
              </a:rPr>
              <a:t>SI PUDISTE! </a:t>
            </a:r>
            <a:endParaRPr lang="es-MX" sz="6000" b="1" i="1" dirty="0">
              <a:latin typeface="Berlin Sans FB Demi" pitchFamily="34" charset="0"/>
            </a:endParaRPr>
          </a:p>
        </p:txBody>
      </p:sp>
      <p:pic>
        <p:nvPicPr>
          <p:cNvPr id="5" name="4 Imagen" descr="gifs-animados-hamtaro-94930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33056"/>
            <a:ext cx="2381250" cy="2381250"/>
          </a:xfrm>
          <a:prstGeom prst="rect">
            <a:avLst/>
          </a:prstGeom>
        </p:spPr>
      </p:pic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6012160" y="5013176"/>
            <a:ext cx="2880320" cy="165618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i="1" dirty="0" smtClean="0">
                <a:solidFill>
                  <a:schemeClr val="tx1"/>
                </a:solidFill>
                <a:latin typeface="Berlin Sans FB Demi" pitchFamily="34" charset="0"/>
              </a:rPr>
              <a:t>SIGUIENTE</a:t>
            </a:r>
            <a:endParaRPr lang="es-MX" sz="2800" b="1" i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647684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229600" cy="1143000"/>
          </a:xfrm>
        </p:spPr>
        <p:txBody>
          <a:bodyPr>
            <a:normAutofit/>
          </a:bodyPr>
          <a:lstStyle/>
          <a:p>
            <a:r>
              <a:rPr lang="es-MX" sz="4800" b="1" dirty="0" smtClean="0">
                <a:latin typeface="Berlin Sans FB Demi" pitchFamily="34" charset="0"/>
              </a:rPr>
              <a:t>Vamos, si se puede! </a:t>
            </a:r>
            <a:endParaRPr lang="es-MX" sz="4800" b="1" dirty="0">
              <a:latin typeface="Berlin Sans FB Demi" pitchFamily="34" charset="0"/>
            </a:endParaRPr>
          </a:p>
        </p:txBody>
      </p:sp>
      <p:sp>
        <p:nvSpPr>
          <p:cNvPr id="3" name="Elipse 2">
            <a:hlinkClick r:id="rId3" action="ppaction://hlinksldjump"/>
          </p:cNvPr>
          <p:cNvSpPr/>
          <p:nvPr/>
        </p:nvSpPr>
        <p:spPr>
          <a:xfrm>
            <a:off x="2267744" y="4077072"/>
            <a:ext cx="4104456" cy="16561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INTENTAR DE NUEVO</a:t>
            </a:r>
            <a:endParaRPr lang="es-MX" sz="32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Resultado de imagen para personajes infantiles pensando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188" y="3437191"/>
            <a:ext cx="2376264" cy="229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22373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¿De que color es el  </a:t>
            </a:r>
            <a:r>
              <a:rPr lang="es-ES" b="1" dirty="0" smtClean="0"/>
              <a:t>carro </a:t>
            </a:r>
            <a:r>
              <a:rPr lang="es-ES" b="1" dirty="0"/>
              <a:t>numero 4?</a:t>
            </a:r>
            <a:br>
              <a:rPr lang="es-ES" b="1" dirty="0"/>
            </a:br>
            <a:endParaRPr lang="es-MX" b="1" dirty="0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817" y="2718346"/>
            <a:ext cx="215350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carros animados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171" y="846138"/>
            <a:ext cx="239005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n relacionad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2986" y="941023"/>
            <a:ext cx="2582051" cy="170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06378"/>
            <a:ext cx="193735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899592" y="14176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</a:t>
            </a:r>
            <a:endParaRPr lang="es-MX" dirty="0"/>
          </a:p>
        </p:txBody>
      </p:sp>
      <p:sp>
        <p:nvSpPr>
          <p:cNvPr id="5" name="Elipse 4"/>
          <p:cNvSpPr/>
          <p:nvPr/>
        </p:nvSpPr>
        <p:spPr>
          <a:xfrm>
            <a:off x="2324605" y="284418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7459743" y="141891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3</a:t>
            </a:r>
            <a:endParaRPr lang="es-MX" dirty="0"/>
          </a:p>
        </p:txBody>
      </p:sp>
      <p:sp>
        <p:nvSpPr>
          <p:cNvPr id="7" name="Elipse 6"/>
          <p:cNvSpPr/>
          <p:nvPr/>
        </p:nvSpPr>
        <p:spPr>
          <a:xfrm>
            <a:off x="6033864" y="325840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4</a:t>
            </a:r>
            <a:endParaRPr lang="es-MX" dirty="0"/>
          </a:p>
        </p:txBody>
      </p:sp>
      <p:sp>
        <p:nvSpPr>
          <p:cNvPr id="8" name="Rectángulo 7">
            <a:hlinkClick r:id="rId6" action="ppaction://hlinksldjump"/>
          </p:cNvPr>
          <p:cNvSpPr/>
          <p:nvPr/>
        </p:nvSpPr>
        <p:spPr>
          <a:xfrm>
            <a:off x="822072" y="5157192"/>
            <a:ext cx="11576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Berlin Sans FB Demi" panose="020E0802020502020306" pitchFamily="34" charset="0"/>
              </a:rPr>
              <a:t>ROJO</a:t>
            </a:r>
            <a:endParaRPr lang="es-MX" dirty="0">
              <a:latin typeface="Berlin Sans FB Demi" panose="020E0802020502020306" pitchFamily="34" charset="0"/>
            </a:endParaRPr>
          </a:p>
        </p:txBody>
      </p:sp>
      <p:sp>
        <p:nvSpPr>
          <p:cNvPr id="15" name="Rectángulo 14">
            <a:hlinkClick r:id="rId6" action="ppaction://hlinksldjump"/>
          </p:cNvPr>
          <p:cNvSpPr/>
          <p:nvPr/>
        </p:nvSpPr>
        <p:spPr>
          <a:xfrm>
            <a:off x="3840318" y="5168521"/>
            <a:ext cx="11651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Berlin Sans FB Demi" panose="020E0802020502020306" pitchFamily="34" charset="0"/>
              </a:rPr>
              <a:t>AZUL</a:t>
            </a:r>
            <a:endParaRPr lang="es-MX" dirty="0">
              <a:latin typeface="Berlin Sans FB Demi" panose="020E0802020502020306" pitchFamily="34" charset="0"/>
            </a:endParaRPr>
          </a:p>
        </p:txBody>
      </p:sp>
      <p:sp>
        <p:nvSpPr>
          <p:cNvPr id="16" name="Rectángulo 15">
            <a:hlinkClick r:id="rId7" action="ppaction://hlinksldjump"/>
          </p:cNvPr>
          <p:cNvSpPr/>
          <p:nvPr/>
        </p:nvSpPr>
        <p:spPr>
          <a:xfrm>
            <a:off x="6948264" y="5157192"/>
            <a:ext cx="12970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Berlin Sans FB Demi" panose="020E0802020502020306" pitchFamily="34" charset="0"/>
              </a:rPr>
              <a:t>VERDE</a:t>
            </a:r>
            <a:endParaRPr lang="es-MX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1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030" y="980728"/>
            <a:ext cx="8363272" cy="3096344"/>
          </a:xfrm>
        </p:spPr>
        <p:txBody>
          <a:bodyPr>
            <a:normAutofit/>
          </a:bodyPr>
          <a:lstStyle/>
          <a:p>
            <a:r>
              <a:rPr lang="es-MX" sz="6000" b="1" i="1" dirty="0" smtClean="0">
                <a:latin typeface="Berlin Sans FB Demi" pitchFamily="34" charset="0"/>
              </a:rPr>
              <a:t>SI PUDISTE! </a:t>
            </a:r>
            <a:endParaRPr lang="es-MX" sz="6000" b="1" i="1" dirty="0">
              <a:latin typeface="Berlin Sans FB Demi" pitchFamily="34" charset="0"/>
            </a:endParaRPr>
          </a:p>
        </p:txBody>
      </p:sp>
      <p:pic>
        <p:nvPicPr>
          <p:cNvPr id="5" name="4 Imagen" descr="gifs-animados-hamtaro-94930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33056"/>
            <a:ext cx="2381250" cy="2381250"/>
          </a:xfrm>
          <a:prstGeom prst="rect">
            <a:avLst/>
          </a:prstGeom>
        </p:spPr>
      </p:pic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6012160" y="5013176"/>
            <a:ext cx="2880320" cy="165618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i="1" dirty="0" smtClean="0">
                <a:solidFill>
                  <a:schemeClr val="tx1"/>
                </a:solidFill>
                <a:latin typeface="Berlin Sans FB Demi" pitchFamily="34" charset="0"/>
              </a:rPr>
              <a:t>SIGUIENTE</a:t>
            </a:r>
            <a:endParaRPr lang="es-MX" sz="2800" b="1" i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250753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>
            <a:normAutofit/>
          </a:bodyPr>
          <a:lstStyle/>
          <a:p>
            <a:r>
              <a:rPr lang="es-MX" sz="4800" b="1" dirty="0" smtClean="0">
                <a:latin typeface="Berlin Sans FB Demi" pitchFamily="34" charset="0"/>
              </a:rPr>
              <a:t>Vamos, si se puede! </a:t>
            </a:r>
            <a:endParaRPr lang="es-MX" sz="4800" b="1" dirty="0">
              <a:latin typeface="Berlin Sans FB Demi" pitchFamily="34" charset="0"/>
            </a:endParaRPr>
          </a:p>
        </p:txBody>
      </p:sp>
      <p:sp>
        <p:nvSpPr>
          <p:cNvPr id="3" name="Elipse 2">
            <a:hlinkClick r:id="rId3" action="ppaction://hlinksldjump"/>
          </p:cNvPr>
          <p:cNvSpPr/>
          <p:nvPr/>
        </p:nvSpPr>
        <p:spPr>
          <a:xfrm>
            <a:off x="2267744" y="4077072"/>
            <a:ext cx="4104456" cy="16561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INTENTAR DE NUEVO</a:t>
            </a:r>
            <a:endParaRPr lang="es-MX" sz="32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Resultado de imagen para personajes infantiles pensando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188" y="3437191"/>
            <a:ext cx="2376264" cy="229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219101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¿Cuánto es uno mas uno?</a:t>
            </a:r>
            <a:br>
              <a:rPr lang="es-ES" b="1" dirty="0"/>
            </a:br>
            <a:endParaRPr lang="es-MX" b="1" dirty="0"/>
          </a:p>
        </p:txBody>
      </p:sp>
      <p:pic>
        <p:nvPicPr>
          <p:cNvPr id="4098" name="Picture 2" descr="Imagen relacionad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331631" cy="18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n relacionad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7638"/>
            <a:ext cx="2319454" cy="1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n relacionad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46" y="2154424"/>
            <a:ext cx="275775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60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8145" y="866769"/>
            <a:ext cx="8363272" cy="3096344"/>
          </a:xfrm>
        </p:spPr>
        <p:txBody>
          <a:bodyPr>
            <a:normAutofit/>
          </a:bodyPr>
          <a:lstStyle/>
          <a:p>
            <a:r>
              <a:rPr lang="es-MX" sz="6000" b="1" i="1" dirty="0" smtClean="0">
                <a:latin typeface="Berlin Sans FB Demi" pitchFamily="34" charset="0"/>
              </a:rPr>
              <a:t>SI PUDISTE! </a:t>
            </a:r>
            <a:endParaRPr lang="es-MX" sz="6000" b="1" i="1" dirty="0">
              <a:latin typeface="Berlin Sans FB Demi" pitchFamily="34" charset="0"/>
            </a:endParaRPr>
          </a:p>
        </p:txBody>
      </p:sp>
      <p:pic>
        <p:nvPicPr>
          <p:cNvPr id="5" name="4 Imagen" descr="gifs-animados-hamtaro-94930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33056"/>
            <a:ext cx="2381250" cy="2381250"/>
          </a:xfrm>
          <a:prstGeom prst="rect">
            <a:avLst/>
          </a:prstGeom>
        </p:spPr>
      </p:pic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6012160" y="5013176"/>
            <a:ext cx="2880320" cy="165618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i="1" dirty="0" smtClean="0">
                <a:solidFill>
                  <a:schemeClr val="tx1"/>
                </a:solidFill>
                <a:latin typeface="Berlin Sans FB Demi" pitchFamily="34" charset="0"/>
              </a:rPr>
              <a:t>SIGUIENTE</a:t>
            </a:r>
            <a:endParaRPr lang="es-MX" sz="2800" b="1" i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136143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rmAutofit/>
          </a:bodyPr>
          <a:lstStyle/>
          <a:p>
            <a:r>
              <a:rPr lang="es-MX" sz="4800" b="1" dirty="0" smtClean="0">
                <a:latin typeface="Berlin Sans FB Demi" pitchFamily="34" charset="0"/>
              </a:rPr>
              <a:t>Vamos, si se puede! </a:t>
            </a:r>
            <a:endParaRPr lang="es-MX" sz="4800" b="1" dirty="0">
              <a:latin typeface="Berlin Sans FB Demi" pitchFamily="34" charset="0"/>
            </a:endParaRPr>
          </a:p>
        </p:txBody>
      </p:sp>
      <p:sp>
        <p:nvSpPr>
          <p:cNvPr id="3" name="Elipse 2">
            <a:hlinkClick r:id="rId3" action="ppaction://hlinksldjump"/>
          </p:cNvPr>
          <p:cNvSpPr/>
          <p:nvPr/>
        </p:nvSpPr>
        <p:spPr>
          <a:xfrm>
            <a:off x="2267744" y="4077072"/>
            <a:ext cx="4104456" cy="16561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INTENTAR DE NUEVO</a:t>
            </a:r>
            <a:endParaRPr lang="es-MX" sz="32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Resultado de imagen para personajes infantiles pensando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188" y="3437191"/>
            <a:ext cx="2376264" cy="229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912173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¿</a:t>
            </a:r>
            <a:r>
              <a:rPr lang="es-MX" b="1" dirty="0" smtClean="0"/>
              <a:t>Qué forma tiene la mesa?</a:t>
            </a:r>
            <a:endParaRPr lang="es-MX" b="1" dirty="0"/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hlinkClick r:id="rId3" action="ppaction://hlinksldjump"/>
          </p:cNvPr>
          <p:cNvSpPr/>
          <p:nvPr/>
        </p:nvSpPr>
        <p:spPr>
          <a:xfrm>
            <a:off x="885292" y="5445224"/>
            <a:ext cx="15984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hlinkClick r:id="rId4" action="ppaction://hlinksldjump"/>
          </p:cNvPr>
          <p:cNvSpPr/>
          <p:nvPr/>
        </p:nvSpPr>
        <p:spPr>
          <a:xfrm>
            <a:off x="4402832" y="544522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Triángulo isósceles 8">
            <a:hlinkClick r:id="rId4" action="ppaction://hlinksldjump"/>
          </p:cNvPr>
          <p:cNvSpPr/>
          <p:nvPr/>
        </p:nvSpPr>
        <p:spPr>
          <a:xfrm>
            <a:off x="7236296" y="544522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218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700" y="980728"/>
            <a:ext cx="8363272" cy="3096344"/>
          </a:xfrm>
        </p:spPr>
        <p:txBody>
          <a:bodyPr>
            <a:normAutofit/>
          </a:bodyPr>
          <a:lstStyle/>
          <a:p>
            <a:r>
              <a:rPr lang="es-MX" sz="6000" b="1" i="1" dirty="0" smtClean="0">
                <a:latin typeface="Berlin Sans FB Demi" pitchFamily="34" charset="0"/>
              </a:rPr>
              <a:t>SI PUDISTE! </a:t>
            </a:r>
            <a:endParaRPr lang="es-MX" sz="6000" b="1" i="1" dirty="0">
              <a:latin typeface="Berlin Sans FB Demi" pitchFamily="34" charset="0"/>
            </a:endParaRPr>
          </a:p>
        </p:txBody>
      </p:sp>
      <p:pic>
        <p:nvPicPr>
          <p:cNvPr id="5" name="4 Imagen" descr="gifs-animados-hamtaro-94930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33056"/>
            <a:ext cx="2381250" cy="2381250"/>
          </a:xfrm>
          <a:prstGeom prst="rect">
            <a:avLst/>
          </a:prstGeom>
        </p:spPr>
      </p:pic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6012160" y="5013176"/>
            <a:ext cx="2880320" cy="165618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i="1" dirty="0" smtClean="0">
                <a:solidFill>
                  <a:schemeClr val="tx1"/>
                </a:solidFill>
                <a:latin typeface="Berlin Sans FB Demi" pitchFamily="34" charset="0"/>
              </a:rPr>
              <a:t>SIGUIENTE</a:t>
            </a:r>
            <a:endParaRPr lang="es-MX" sz="2800" b="1" i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338701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derecha 2">
            <a:hlinkClick r:id="rId2" action="ppaction://hlinksldjump"/>
          </p:cNvPr>
          <p:cNvSpPr/>
          <p:nvPr/>
        </p:nvSpPr>
        <p:spPr>
          <a:xfrm>
            <a:off x="395536" y="1700808"/>
            <a:ext cx="4824536" cy="331236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Selecciona la respuesta </a:t>
            </a:r>
            <a:r>
              <a:rPr lang="es-MX" sz="32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correcta</a:t>
            </a:r>
            <a:endParaRPr lang="es-MX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1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>
            <a:normAutofit/>
          </a:bodyPr>
          <a:lstStyle/>
          <a:p>
            <a:r>
              <a:rPr lang="es-MX" sz="4800" b="1" dirty="0" smtClean="0">
                <a:latin typeface="Berlin Sans FB Demi" pitchFamily="34" charset="0"/>
              </a:rPr>
              <a:t>Vamos, si se puede! </a:t>
            </a:r>
            <a:endParaRPr lang="es-MX" sz="4800" b="1" dirty="0">
              <a:latin typeface="Berlin Sans FB Demi" pitchFamily="34" charset="0"/>
            </a:endParaRPr>
          </a:p>
        </p:txBody>
      </p:sp>
      <p:sp>
        <p:nvSpPr>
          <p:cNvPr id="3" name="Elipse 2">
            <a:hlinkClick r:id="rId3" action="ppaction://hlinksldjump"/>
          </p:cNvPr>
          <p:cNvSpPr/>
          <p:nvPr/>
        </p:nvSpPr>
        <p:spPr>
          <a:xfrm>
            <a:off x="2267744" y="4077072"/>
            <a:ext cx="4104456" cy="16561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INTENTAR DE NUEVO</a:t>
            </a:r>
            <a:endParaRPr lang="es-MX" sz="32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146" name="Picture 2" descr="Resultado de imagen para personajes infantiles pensando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188" y="3437191"/>
            <a:ext cx="2376264" cy="229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902675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Berlin Sans FB Demi" panose="020E0802020502020306" pitchFamily="34" charset="0"/>
              </a:rPr>
              <a:t>Encuentra la fruta.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pic>
        <p:nvPicPr>
          <p:cNvPr id="7170" name="Picture 2" descr="Resultado de imagen para frutas y verduras animadas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57578"/>
            <a:ext cx="1594520" cy="14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frutas y verduras animadas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2956" y="1739203"/>
            <a:ext cx="1224136" cy="180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frutas y verduras animadas 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5305" y="3532935"/>
            <a:ext cx="925485" cy="140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n para zanahoria animada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8552" y="3546046"/>
            <a:ext cx="1345496" cy="139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13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700" y="980728"/>
            <a:ext cx="8363272" cy="3096344"/>
          </a:xfrm>
        </p:spPr>
        <p:txBody>
          <a:bodyPr>
            <a:normAutofit/>
          </a:bodyPr>
          <a:lstStyle/>
          <a:p>
            <a:r>
              <a:rPr lang="es-MX" sz="6000" b="1" i="1" dirty="0" smtClean="0">
                <a:latin typeface="Berlin Sans FB Demi" pitchFamily="34" charset="0"/>
              </a:rPr>
              <a:t>SI PUDISTE! </a:t>
            </a:r>
            <a:endParaRPr lang="es-MX" sz="6000" b="1" i="1" dirty="0">
              <a:latin typeface="Berlin Sans FB Demi" pitchFamily="34" charset="0"/>
            </a:endParaRPr>
          </a:p>
        </p:txBody>
      </p:sp>
      <p:pic>
        <p:nvPicPr>
          <p:cNvPr id="5" name="4 Imagen" descr="gifs-animados-hamtaro-94930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33056"/>
            <a:ext cx="2381250" cy="2381250"/>
          </a:xfrm>
          <a:prstGeom prst="rect">
            <a:avLst/>
          </a:prstGeom>
        </p:spPr>
      </p:pic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6012160" y="5013176"/>
            <a:ext cx="2880320" cy="165618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i="1" dirty="0" smtClean="0">
                <a:solidFill>
                  <a:schemeClr val="tx1"/>
                </a:solidFill>
                <a:latin typeface="Berlin Sans FB Demi" pitchFamily="34" charset="0"/>
              </a:rPr>
              <a:t>SIGUIENTE</a:t>
            </a:r>
            <a:endParaRPr lang="es-MX" sz="2800" b="1" i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497289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>
            <a:normAutofit/>
          </a:bodyPr>
          <a:lstStyle/>
          <a:p>
            <a:r>
              <a:rPr lang="es-MX" sz="4800" b="1" dirty="0" smtClean="0">
                <a:latin typeface="Berlin Sans FB Demi" pitchFamily="34" charset="0"/>
              </a:rPr>
              <a:t>Vamos, si se puede! </a:t>
            </a:r>
            <a:endParaRPr lang="es-MX" sz="4800" b="1" dirty="0">
              <a:latin typeface="Berlin Sans FB Demi" pitchFamily="34" charset="0"/>
            </a:endParaRPr>
          </a:p>
        </p:txBody>
      </p:sp>
      <p:sp>
        <p:nvSpPr>
          <p:cNvPr id="3" name="Elipse 2">
            <a:hlinkClick r:id="rId3" action="ppaction://hlinksldjump"/>
          </p:cNvPr>
          <p:cNvSpPr/>
          <p:nvPr/>
        </p:nvSpPr>
        <p:spPr>
          <a:xfrm>
            <a:off x="2267744" y="4077072"/>
            <a:ext cx="4104456" cy="16561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INTENTAR DE NUEVO</a:t>
            </a:r>
            <a:endParaRPr lang="es-MX" sz="32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146" name="Picture 2" descr="Resultado de imagen para personajes infantiles pensando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188" y="3437191"/>
            <a:ext cx="2376264" cy="229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217696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Berlin Sans FB" pitchFamily="34" charset="0"/>
              </a:rPr>
              <a:t>Completa la palabra.</a:t>
            </a:r>
            <a:endParaRPr lang="es-MX" b="1" dirty="0">
              <a:latin typeface="Berlin Sans FB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043608" y="1988840"/>
            <a:ext cx="4032448" cy="1728192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000" dirty="0" smtClean="0">
                <a:latin typeface="Berlin Sans FB" pitchFamily="34" charset="0"/>
              </a:rPr>
              <a:t>C _S_</a:t>
            </a:r>
            <a:endParaRPr lang="es-MX" sz="4000" dirty="0">
              <a:latin typeface="Berlin Sans FB" pitchFamily="34" charset="0"/>
            </a:endParaRPr>
          </a:p>
        </p:txBody>
      </p:sp>
      <p:pic>
        <p:nvPicPr>
          <p:cNvPr id="1026" name="Picture 2" descr="Resultado de imagen para casas animadas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060848"/>
            <a:ext cx="1224136" cy="1282238"/>
          </a:xfrm>
          <a:prstGeom prst="rect">
            <a:avLst/>
          </a:prstGeom>
          <a:noFill/>
        </p:spPr>
      </p:pic>
      <p:sp>
        <p:nvSpPr>
          <p:cNvPr id="7" name="6 Elipse">
            <a:hlinkClick r:id="" action="ppaction://noaction"/>
          </p:cNvPr>
          <p:cNvSpPr/>
          <p:nvPr/>
        </p:nvSpPr>
        <p:spPr>
          <a:xfrm>
            <a:off x="899592" y="4293096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Berlin Sans FB" pitchFamily="34" charset="0"/>
              </a:rPr>
              <a:t>T</a:t>
            </a:r>
            <a:endParaRPr lang="es-MX" sz="3600" dirty="0">
              <a:latin typeface="Berlin Sans FB" pitchFamily="34" charset="0"/>
            </a:endParaRPr>
          </a:p>
        </p:txBody>
      </p:sp>
      <p:sp>
        <p:nvSpPr>
          <p:cNvPr id="8" name="7 Elipse">
            <a:hlinkClick r:id="rId3" action="ppaction://hlinksldjump"/>
          </p:cNvPr>
          <p:cNvSpPr/>
          <p:nvPr/>
        </p:nvSpPr>
        <p:spPr>
          <a:xfrm>
            <a:off x="2771800" y="4149080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Berlin Sans FB" pitchFamily="34" charset="0"/>
              </a:rPr>
              <a:t>A</a:t>
            </a:r>
            <a:endParaRPr lang="es-MX" sz="3600" dirty="0">
              <a:latin typeface="Berlin Sans FB" pitchFamily="34" charset="0"/>
            </a:endParaRPr>
          </a:p>
        </p:txBody>
      </p:sp>
      <p:sp>
        <p:nvSpPr>
          <p:cNvPr id="9" name="8 Elipse">
            <a:hlinkClick r:id="" action="ppaction://noaction"/>
          </p:cNvPr>
          <p:cNvSpPr/>
          <p:nvPr/>
        </p:nvSpPr>
        <p:spPr>
          <a:xfrm>
            <a:off x="4355976" y="3861048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Berlin Sans FB" pitchFamily="34" charset="0"/>
              </a:rPr>
              <a:t>R</a:t>
            </a:r>
            <a:endParaRPr lang="es-MX" sz="36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2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700" y="980728"/>
            <a:ext cx="8363272" cy="3096344"/>
          </a:xfrm>
        </p:spPr>
        <p:txBody>
          <a:bodyPr>
            <a:normAutofit/>
          </a:bodyPr>
          <a:lstStyle/>
          <a:p>
            <a:r>
              <a:rPr lang="es-MX" sz="6000" b="1" i="1" dirty="0" smtClean="0">
                <a:latin typeface="Berlin Sans FB Demi" pitchFamily="34" charset="0"/>
              </a:rPr>
              <a:t>SI PUDISTE! </a:t>
            </a:r>
            <a:endParaRPr lang="es-MX" sz="6000" b="1" i="1" dirty="0">
              <a:latin typeface="Berlin Sans FB Demi" pitchFamily="34" charset="0"/>
            </a:endParaRPr>
          </a:p>
        </p:txBody>
      </p:sp>
      <p:pic>
        <p:nvPicPr>
          <p:cNvPr id="5" name="4 Imagen" descr="gifs-animados-hamtaro-94930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33056"/>
            <a:ext cx="2381250" cy="2381250"/>
          </a:xfrm>
          <a:prstGeom prst="rect">
            <a:avLst/>
          </a:prstGeom>
        </p:spPr>
      </p:pic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6012160" y="5013176"/>
            <a:ext cx="2880320" cy="165618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i="1" dirty="0" smtClean="0">
                <a:solidFill>
                  <a:schemeClr val="tx1"/>
                </a:solidFill>
                <a:latin typeface="Berlin Sans FB Demi" pitchFamily="34" charset="0"/>
              </a:rPr>
              <a:t>SIGUIENTE</a:t>
            </a:r>
            <a:endParaRPr lang="es-MX" sz="2800" b="1" i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497289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>
            <a:normAutofit/>
          </a:bodyPr>
          <a:lstStyle/>
          <a:p>
            <a:r>
              <a:rPr lang="es-MX" sz="4800" b="1" dirty="0" smtClean="0">
                <a:latin typeface="Berlin Sans FB Demi" pitchFamily="34" charset="0"/>
              </a:rPr>
              <a:t>Vamos, si se puede! </a:t>
            </a:r>
            <a:endParaRPr lang="es-MX" sz="4800" b="1" dirty="0">
              <a:latin typeface="Berlin Sans FB Demi" pitchFamily="34" charset="0"/>
            </a:endParaRPr>
          </a:p>
        </p:txBody>
      </p:sp>
      <p:sp>
        <p:nvSpPr>
          <p:cNvPr id="3" name="Elipse 2">
            <a:hlinkClick r:id="rId3" action="ppaction://hlinksldjump"/>
          </p:cNvPr>
          <p:cNvSpPr/>
          <p:nvPr/>
        </p:nvSpPr>
        <p:spPr>
          <a:xfrm>
            <a:off x="2267744" y="4077072"/>
            <a:ext cx="4104456" cy="16561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INTENTAR DE NUEVO</a:t>
            </a:r>
            <a:endParaRPr lang="es-MX" sz="32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146" name="Picture 2" descr="Resultado de imagen para personajes infantiles pensando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188" y="3437191"/>
            <a:ext cx="2376264" cy="229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217696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800" b="1" dirty="0" smtClean="0">
                <a:latin typeface="Berlin Sans FB" pitchFamily="34" charset="0"/>
              </a:rPr>
              <a:t>Elige el dinosaurio mas grande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37890" name="Picture 2" descr="Imagen relacionada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1224136" cy="1111795"/>
          </a:xfrm>
          <a:prstGeom prst="rect">
            <a:avLst/>
          </a:prstGeom>
          <a:noFill/>
        </p:spPr>
      </p:pic>
      <p:pic>
        <p:nvPicPr>
          <p:cNvPr id="37892" name="Picture 4" descr="Imagen relacionada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2378521" cy="2160240"/>
          </a:xfrm>
          <a:prstGeom prst="rect">
            <a:avLst/>
          </a:prstGeom>
          <a:noFill/>
        </p:spPr>
      </p:pic>
      <p:pic>
        <p:nvPicPr>
          <p:cNvPr id="37894" name="Picture 6" descr="Imagen relacionad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4464496" cy="4054781"/>
          </a:xfrm>
          <a:prstGeom prst="rect">
            <a:avLst/>
          </a:prstGeom>
          <a:noFill/>
        </p:spPr>
      </p:pic>
      <p:pic>
        <p:nvPicPr>
          <p:cNvPr id="37896" name="Picture 8" descr="Imagen relacionada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132856"/>
            <a:ext cx="3009900" cy="273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700" y="980728"/>
            <a:ext cx="8363272" cy="3096344"/>
          </a:xfrm>
        </p:spPr>
        <p:txBody>
          <a:bodyPr>
            <a:normAutofit/>
          </a:bodyPr>
          <a:lstStyle/>
          <a:p>
            <a:r>
              <a:rPr lang="es-MX" sz="6000" b="1" i="1" dirty="0" smtClean="0">
                <a:latin typeface="Berlin Sans FB Demi" pitchFamily="34" charset="0"/>
              </a:rPr>
              <a:t>SI PUDISTE! </a:t>
            </a:r>
            <a:endParaRPr lang="es-MX" sz="6000" b="1" i="1" dirty="0">
              <a:latin typeface="Berlin Sans FB Demi" pitchFamily="34" charset="0"/>
            </a:endParaRPr>
          </a:p>
        </p:txBody>
      </p:sp>
      <p:pic>
        <p:nvPicPr>
          <p:cNvPr id="5" name="4 Imagen" descr="gifs-animados-hamtaro-94930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33056"/>
            <a:ext cx="2381250" cy="2381250"/>
          </a:xfrm>
          <a:prstGeom prst="rect">
            <a:avLst/>
          </a:prstGeom>
        </p:spPr>
      </p:pic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6012160" y="5013176"/>
            <a:ext cx="2880320" cy="165618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i="1" dirty="0" smtClean="0">
                <a:solidFill>
                  <a:schemeClr val="tx1"/>
                </a:solidFill>
                <a:latin typeface="Berlin Sans FB Demi" pitchFamily="34" charset="0"/>
              </a:rPr>
              <a:t>SIGUIENTE</a:t>
            </a:r>
            <a:endParaRPr lang="es-MX" sz="2800" b="1" i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497289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>
            <a:normAutofit/>
          </a:bodyPr>
          <a:lstStyle/>
          <a:p>
            <a:r>
              <a:rPr lang="es-MX" sz="4800" b="1" dirty="0" smtClean="0">
                <a:latin typeface="Berlin Sans FB Demi" pitchFamily="34" charset="0"/>
              </a:rPr>
              <a:t>Vamos, si se puede! </a:t>
            </a:r>
            <a:endParaRPr lang="es-MX" sz="4800" b="1" dirty="0">
              <a:latin typeface="Berlin Sans FB Demi" pitchFamily="34" charset="0"/>
            </a:endParaRPr>
          </a:p>
        </p:txBody>
      </p:sp>
      <p:sp>
        <p:nvSpPr>
          <p:cNvPr id="3" name="Elipse 2">
            <a:hlinkClick r:id="rId3" action="ppaction://hlinksldjump"/>
          </p:cNvPr>
          <p:cNvSpPr/>
          <p:nvPr/>
        </p:nvSpPr>
        <p:spPr>
          <a:xfrm>
            <a:off x="2267744" y="4077072"/>
            <a:ext cx="4104456" cy="16561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INTENTAR DE NUEVO</a:t>
            </a:r>
            <a:endParaRPr lang="es-MX" sz="32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146" name="Picture 2" descr="Resultado de imagen para personajes infantiles pensando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188" y="3437191"/>
            <a:ext cx="2376264" cy="229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217696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¿De que color es el circulo?</a:t>
            </a:r>
            <a:br>
              <a:rPr lang="es-ES" b="1" dirty="0" smtClean="0"/>
            </a:br>
            <a:endParaRPr lang="es-ES" b="1" dirty="0"/>
          </a:p>
        </p:txBody>
      </p:sp>
      <p:pic>
        <p:nvPicPr>
          <p:cNvPr id="4" name="3 Imagen" descr="ff0bc8634e1d5a86474b347f5654b43f.jp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124744"/>
            <a:ext cx="4896544" cy="3528392"/>
          </a:xfrm>
          <a:prstGeom prst="rect">
            <a:avLst/>
          </a:prstGeom>
        </p:spPr>
      </p:pic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251520" y="5013176"/>
            <a:ext cx="1584176" cy="1440160"/>
          </a:xfrm>
          <a:prstGeom prst="ellipse">
            <a:avLst/>
          </a:prstGeom>
          <a:solidFill>
            <a:srgbClr val="90E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Berlin Sans FB Demi" pitchFamily="34" charset="0"/>
              </a:rPr>
              <a:t>verde</a:t>
            </a:r>
            <a:endParaRPr lang="es-MX" sz="2800" b="1" dirty="0">
              <a:latin typeface="Berlin Sans FB Demi" pitchFamily="34" charset="0"/>
            </a:endParaRPr>
          </a:p>
        </p:txBody>
      </p:sp>
      <p:sp>
        <p:nvSpPr>
          <p:cNvPr id="6" name="5 Elipse">
            <a:hlinkClick r:id="rId4" action="ppaction://hlinksldjump"/>
          </p:cNvPr>
          <p:cNvSpPr/>
          <p:nvPr/>
        </p:nvSpPr>
        <p:spPr>
          <a:xfrm>
            <a:off x="7020272" y="5085184"/>
            <a:ext cx="1512168" cy="136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Berlin Sans FB Demi" pitchFamily="34" charset="0"/>
              </a:rPr>
              <a:t>ROJO</a:t>
            </a:r>
            <a:endParaRPr lang="es-MX" sz="2800" b="1" dirty="0">
              <a:latin typeface="Berlin Sans FB Demi" pitchFamily="34" charset="0"/>
            </a:endParaRPr>
          </a:p>
        </p:txBody>
      </p:sp>
      <p:sp>
        <p:nvSpPr>
          <p:cNvPr id="7" name="6 Elipse">
            <a:hlinkClick r:id="rId4" action="ppaction://hlinksldjump"/>
          </p:cNvPr>
          <p:cNvSpPr/>
          <p:nvPr/>
        </p:nvSpPr>
        <p:spPr>
          <a:xfrm>
            <a:off x="2555776" y="5157192"/>
            <a:ext cx="144016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latin typeface="Berlin Sans FB Demi" pitchFamily="34" charset="0"/>
              </a:rPr>
              <a:t>AZUL</a:t>
            </a:r>
            <a:endParaRPr lang="es-MX" sz="2400" b="1" dirty="0">
              <a:latin typeface="Berlin Sans FB Demi" pitchFamily="34" charset="0"/>
            </a:endParaRPr>
          </a:p>
        </p:txBody>
      </p:sp>
      <p:sp>
        <p:nvSpPr>
          <p:cNvPr id="8" name="7 Elipse">
            <a:hlinkClick r:id="rId4" action="ppaction://hlinksldjump"/>
          </p:cNvPr>
          <p:cNvSpPr/>
          <p:nvPr/>
        </p:nvSpPr>
        <p:spPr>
          <a:xfrm>
            <a:off x="4716016" y="5085184"/>
            <a:ext cx="1512168" cy="1368152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latin typeface="Berlin Sans FB Demi" pitchFamily="34" charset="0"/>
              </a:rPr>
              <a:t>ROSA</a:t>
            </a:r>
            <a:endParaRPr lang="es-MX" sz="2000" b="1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8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>
                <a:latin typeface="Berlin Sans FB" pitchFamily="34" charset="0"/>
              </a:rPr>
              <a:t>*FELICIDADES*</a:t>
            </a:r>
            <a:endParaRPr lang="es-MX" sz="6000" b="1" dirty="0">
              <a:latin typeface="Berlin Sans FB" pitchFamily="34" charset="0"/>
            </a:endParaRPr>
          </a:p>
        </p:txBody>
      </p:sp>
      <p:pic>
        <p:nvPicPr>
          <p:cNvPr id="40962" name="Picture 2" descr="Resultado de imagen para primer lugar animado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4248472" cy="3186354"/>
          </a:xfrm>
          <a:prstGeom prst="rect">
            <a:avLst/>
          </a:prstGeom>
          <a:noFill/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5580112" y="4725144"/>
            <a:ext cx="2808312" cy="19442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Berlin Sans FB" pitchFamily="34" charset="0"/>
              </a:rPr>
              <a:t>Volver a jugar.</a:t>
            </a:r>
            <a:endParaRPr lang="es-MX" sz="2000" b="1" dirty="0">
              <a:solidFill>
                <a:schemeClr val="tx1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363272" cy="3096344"/>
          </a:xfrm>
        </p:spPr>
        <p:txBody>
          <a:bodyPr>
            <a:normAutofit/>
          </a:bodyPr>
          <a:lstStyle/>
          <a:p>
            <a:r>
              <a:rPr lang="es-MX" sz="6000" b="1" i="1" dirty="0" smtClean="0">
                <a:latin typeface="Berlin Sans FB Demi" pitchFamily="34" charset="0"/>
              </a:rPr>
              <a:t>SI PUDISTE! </a:t>
            </a:r>
            <a:endParaRPr lang="es-MX" sz="6000" b="1" i="1" dirty="0">
              <a:latin typeface="Berlin Sans FB Demi" pitchFamily="34" charset="0"/>
            </a:endParaRPr>
          </a:p>
        </p:txBody>
      </p:sp>
      <p:pic>
        <p:nvPicPr>
          <p:cNvPr id="5" name="4 Imagen" descr="gifs-animados-hamtaro-94930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33056"/>
            <a:ext cx="2381250" cy="2381250"/>
          </a:xfrm>
          <a:prstGeom prst="rect">
            <a:avLst/>
          </a:prstGeom>
        </p:spPr>
      </p:pic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6012160" y="5013176"/>
            <a:ext cx="2880320" cy="165618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i="1" dirty="0" smtClean="0">
                <a:solidFill>
                  <a:srgbClr val="FF0000"/>
                </a:solidFill>
                <a:latin typeface="Berlin Sans FB Demi" pitchFamily="34" charset="0"/>
              </a:rPr>
              <a:t>SIGUIENTE</a:t>
            </a:r>
            <a:endParaRPr lang="es-MX" sz="2800" b="1" i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rmAutofit/>
          </a:bodyPr>
          <a:lstStyle/>
          <a:p>
            <a:r>
              <a:rPr lang="es-MX" sz="4800" b="1" dirty="0" smtClean="0">
                <a:latin typeface="Berlin Sans FB Demi" pitchFamily="34" charset="0"/>
              </a:rPr>
              <a:t>Vamos, si se puede! </a:t>
            </a:r>
            <a:endParaRPr lang="es-MX" sz="4800" b="1" dirty="0">
              <a:latin typeface="Berlin Sans FB Demi" pitchFamily="34" charset="0"/>
            </a:endParaRPr>
          </a:p>
        </p:txBody>
      </p:sp>
      <p:sp>
        <p:nvSpPr>
          <p:cNvPr id="3" name="Elipse 2">
            <a:hlinkClick r:id="rId3" action="ppaction://hlinksldjump"/>
          </p:cNvPr>
          <p:cNvSpPr/>
          <p:nvPr/>
        </p:nvSpPr>
        <p:spPr>
          <a:xfrm>
            <a:off x="2267744" y="4077072"/>
            <a:ext cx="4104456" cy="16561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INTENTAR DE NUEVO</a:t>
            </a:r>
            <a:endParaRPr lang="es-MX" sz="32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Resultado de imagen para personajes infantiles pensando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188" y="3437191"/>
            <a:ext cx="2376264" cy="229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Elige </a:t>
            </a:r>
            <a:r>
              <a:rPr lang="es-ES" b="1" dirty="0"/>
              <a:t>al perro </a:t>
            </a:r>
            <a:r>
              <a:rPr lang="es-ES" b="1" dirty="0" smtClean="0"/>
              <a:t>café.</a:t>
            </a:r>
            <a:r>
              <a:rPr lang="es-ES" b="1" dirty="0"/>
              <a:t/>
            </a:r>
            <a:br>
              <a:rPr lang="es-ES" b="1" dirty="0"/>
            </a:br>
            <a:endParaRPr lang="es-MX" b="1" dirty="0"/>
          </a:p>
        </p:txBody>
      </p:sp>
      <p:pic>
        <p:nvPicPr>
          <p:cNvPr id="1028" name="Picture 4" descr="Imagen relacionad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23762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n relacionad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9398" y="2839647"/>
            <a:ext cx="30480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n relacionad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2735590" cy="27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89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140" y="980728"/>
            <a:ext cx="8363272" cy="3096344"/>
          </a:xfrm>
        </p:spPr>
        <p:txBody>
          <a:bodyPr>
            <a:normAutofit/>
          </a:bodyPr>
          <a:lstStyle/>
          <a:p>
            <a:r>
              <a:rPr lang="es-MX" sz="6000" b="1" i="1" dirty="0" smtClean="0">
                <a:latin typeface="Berlin Sans FB Demi" pitchFamily="34" charset="0"/>
              </a:rPr>
              <a:t>SI PUDISTE! </a:t>
            </a:r>
            <a:endParaRPr lang="es-MX" sz="6000" b="1" i="1" dirty="0">
              <a:latin typeface="Berlin Sans FB Demi" pitchFamily="34" charset="0"/>
            </a:endParaRPr>
          </a:p>
        </p:txBody>
      </p:sp>
      <p:pic>
        <p:nvPicPr>
          <p:cNvPr id="5" name="4 Imagen" descr="gifs-animados-hamtaro-94930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33056"/>
            <a:ext cx="2381250" cy="2381250"/>
          </a:xfrm>
          <a:prstGeom prst="rect">
            <a:avLst/>
          </a:prstGeom>
        </p:spPr>
      </p:pic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6012160" y="5013176"/>
            <a:ext cx="2880320" cy="165618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i="1" dirty="0" smtClean="0">
                <a:solidFill>
                  <a:srgbClr val="FF0000"/>
                </a:solidFill>
                <a:latin typeface="Berlin Sans FB Demi" pitchFamily="34" charset="0"/>
              </a:rPr>
              <a:t>SIGUIENTE</a:t>
            </a:r>
            <a:endParaRPr lang="es-MX" sz="2800" b="1" i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194423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9600" cy="1143000"/>
          </a:xfrm>
        </p:spPr>
        <p:txBody>
          <a:bodyPr>
            <a:normAutofit/>
          </a:bodyPr>
          <a:lstStyle/>
          <a:p>
            <a:r>
              <a:rPr lang="es-MX" sz="4800" b="1" dirty="0" smtClean="0">
                <a:latin typeface="Berlin Sans FB Demi" pitchFamily="34" charset="0"/>
              </a:rPr>
              <a:t>Vamos, si se puede! </a:t>
            </a:r>
            <a:endParaRPr lang="es-MX" sz="4800" b="1" dirty="0">
              <a:latin typeface="Berlin Sans FB Demi" pitchFamily="34" charset="0"/>
            </a:endParaRPr>
          </a:p>
        </p:txBody>
      </p:sp>
      <p:sp>
        <p:nvSpPr>
          <p:cNvPr id="3" name="Elipse 2">
            <a:hlinkClick r:id="rId3" action="ppaction://hlinksldjump"/>
          </p:cNvPr>
          <p:cNvSpPr/>
          <p:nvPr/>
        </p:nvSpPr>
        <p:spPr>
          <a:xfrm>
            <a:off x="2267744" y="4077072"/>
            <a:ext cx="4104456" cy="16561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INTENTAR DE NUEVO</a:t>
            </a:r>
            <a:endParaRPr lang="es-MX" sz="32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Resultado de imagen para personajes infantiles pensando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188" y="3437191"/>
            <a:ext cx="2376264" cy="229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597326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¿Cuántos arboles hay?</a:t>
            </a:r>
            <a:br>
              <a:rPr lang="es-ES" b="1" dirty="0"/>
            </a:br>
            <a:endParaRPr lang="es-MX" b="1" dirty="0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89" y="846138"/>
            <a:ext cx="1969157" cy="210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528" y="802783"/>
            <a:ext cx="2009666" cy="215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6898" y="1065800"/>
            <a:ext cx="1877202" cy="200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4400" y="3284984"/>
            <a:ext cx="1832400" cy="19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4078" y="820161"/>
            <a:ext cx="2055133" cy="21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hlinkClick r:id="rId7" action="ppaction://hlinksldjump"/>
          </p:cNvPr>
          <p:cNvSpPr/>
          <p:nvPr/>
        </p:nvSpPr>
        <p:spPr>
          <a:xfrm>
            <a:off x="94789" y="37170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3</a:t>
            </a:r>
            <a:endParaRPr lang="es-MX" dirty="0"/>
          </a:p>
        </p:txBody>
      </p:sp>
      <p:sp>
        <p:nvSpPr>
          <p:cNvPr id="6" name="Elipse 5">
            <a:hlinkClick r:id="rId7" action="ppaction://hlinksldjump"/>
          </p:cNvPr>
          <p:cNvSpPr/>
          <p:nvPr/>
        </p:nvSpPr>
        <p:spPr>
          <a:xfrm>
            <a:off x="1886865" y="45091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7" name="Elipse 6">
            <a:hlinkClick r:id="rId8" action="ppaction://hlinksldjump"/>
          </p:cNvPr>
          <p:cNvSpPr/>
          <p:nvPr/>
        </p:nvSpPr>
        <p:spPr>
          <a:xfrm>
            <a:off x="3924994" y="52324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5294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4138</TotalTime>
  <Words>196</Words>
  <Application>Microsoft Office PowerPoint</Application>
  <PresentationFormat>Presentación en pantalla (4:3)</PresentationFormat>
  <Paragraphs>68</Paragraphs>
  <Slides>30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DESIFREMOS!!!</vt:lpstr>
      <vt:lpstr>Diapositiva 2</vt:lpstr>
      <vt:lpstr> ¿De que color es el circulo? </vt:lpstr>
      <vt:lpstr>SI PUDISTE! </vt:lpstr>
      <vt:lpstr>Vamos, si se puede! </vt:lpstr>
      <vt:lpstr> Elige al perro café. </vt:lpstr>
      <vt:lpstr>SI PUDISTE! </vt:lpstr>
      <vt:lpstr>Vamos, si se puede! </vt:lpstr>
      <vt:lpstr>¿Cuántos arboles hay? </vt:lpstr>
      <vt:lpstr>SI PUDISTE! </vt:lpstr>
      <vt:lpstr>Vamos, si se puede! </vt:lpstr>
      <vt:lpstr>¿De que color es el  carro numero 4? </vt:lpstr>
      <vt:lpstr>SI PUDISTE! </vt:lpstr>
      <vt:lpstr>Vamos, si se puede! </vt:lpstr>
      <vt:lpstr>¿Cuánto es uno mas uno? </vt:lpstr>
      <vt:lpstr>SI PUDISTE! </vt:lpstr>
      <vt:lpstr>Vamos, si se puede! </vt:lpstr>
      <vt:lpstr>¿Qué forma tiene la mesa?</vt:lpstr>
      <vt:lpstr>SI PUDISTE! </vt:lpstr>
      <vt:lpstr>Vamos, si se puede! </vt:lpstr>
      <vt:lpstr>Encuentra la fruta.</vt:lpstr>
      <vt:lpstr>SI PUDISTE! </vt:lpstr>
      <vt:lpstr>Vamos, si se puede! </vt:lpstr>
      <vt:lpstr>Completa la palabra.</vt:lpstr>
      <vt:lpstr>SI PUDISTE! </vt:lpstr>
      <vt:lpstr>Vamos, si se puede! </vt:lpstr>
      <vt:lpstr>Elige el dinosaurio mas grande.</vt:lpstr>
      <vt:lpstr>SI PUDISTE! </vt:lpstr>
      <vt:lpstr>Vamos, si se puede! </vt:lpstr>
      <vt:lpstr>*FELICIDADES*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monse vazquez</cp:lastModifiedBy>
  <cp:revision>19</cp:revision>
  <dcterms:created xsi:type="dcterms:W3CDTF">2017-10-12T13:08:34Z</dcterms:created>
  <dcterms:modified xsi:type="dcterms:W3CDTF">2017-10-16T04:58:55Z</dcterms:modified>
</cp:coreProperties>
</file>