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83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6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86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98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8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3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1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7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2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E6E7-30C2-4ABC-A41F-59F7FB2D42DE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069B-228F-415E-8B65-8CE8E475D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5.xml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slide" Target="slide16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8.xml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slide" Target="slide19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1.xml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4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6.xml"/><Relationship Id="rId5" Type="http://schemas.openxmlformats.org/officeDocument/2006/relationships/image" Target="../media/image32.png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" Target="slide27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79912" y="155679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Daniela Elizabeth Luna Rangel</a:t>
            </a:r>
          </a:p>
          <a:p>
            <a:r>
              <a:rPr lang="es-MX" dirty="0"/>
              <a:t>1 A</a:t>
            </a:r>
          </a:p>
          <a:p>
            <a:r>
              <a:rPr lang="es-MX" dirty="0"/>
              <a:t>Escuela Normal De Educación Preescolar</a:t>
            </a:r>
          </a:p>
        </p:txBody>
      </p:sp>
      <p:sp>
        <p:nvSpPr>
          <p:cNvPr id="4" name="3 Flecha a la derecha con muesca">
            <a:hlinkClick r:id="rId3" action="ppaction://hlinksldjump"/>
          </p:cNvPr>
          <p:cNvSpPr/>
          <p:nvPr/>
        </p:nvSpPr>
        <p:spPr>
          <a:xfrm>
            <a:off x="6156176" y="5013176"/>
            <a:ext cx="2448272" cy="1152128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86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70" y="2276872"/>
            <a:ext cx="1363588" cy="1704485"/>
          </a:xfrm>
          <a:prstGeom prst="rect">
            <a:avLst/>
          </a:prstGeom>
        </p:spPr>
      </p:pic>
      <p:sp>
        <p:nvSpPr>
          <p:cNvPr id="5" name="4 Flecha a la derecha con muesca">
            <a:hlinkClick r:id="rId6" action="ppaction://hlinksldjump"/>
          </p:cNvPr>
          <p:cNvSpPr/>
          <p:nvPr/>
        </p:nvSpPr>
        <p:spPr>
          <a:xfrm>
            <a:off x="3707904" y="4365104"/>
            <a:ext cx="2232248" cy="13681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382012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2915816" y="3573016"/>
            <a:ext cx="3096344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308" y="961152"/>
            <a:ext cx="72008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Rockwell" pitchFamily="18" charset="0"/>
              </a:rPr>
              <a:t>¿CUÁL DE ESTOS ANIMALES ES UNA TORTUGA?</a:t>
            </a:r>
            <a:endParaRPr lang="es-E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3140968"/>
            <a:ext cx="2743206" cy="2057404"/>
          </a:xfrm>
          <a:prstGeom prst="rect">
            <a:avLst/>
          </a:prstGeom>
        </p:spPr>
      </p:pic>
      <p:pic>
        <p:nvPicPr>
          <p:cNvPr id="7" name="6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7837"/>
            <a:ext cx="2522212" cy="2503666"/>
          </a:xfrm>
          <a:prstGeom prst="rect">
            <a:avLst/>
          </a:prstGeom>
        </p:spPr>
      </p:pic>
      <p:pic>
        <p:nvPicPr>
          <p:cNvPr id="8" name="7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97" y="2996952"/>
            <a:ext cx="2234606" cy="3102273"/>
          </a:xfrm>
          <a:prstGeom prst="rect">
            <a:avLst/>
          </a:prstGeom>
        </p:spPr>
      </p:pic>
      <p:pic>
        <p:nvPicPr>
          <p:cNvPr id="9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9.1452" end="97953.41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3759" y="5794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6624857" cy="4968643"/>
          </a:xfrm>
          <a:prstGeom prst="rect">
            <a:avLst/>
          </a:prstGeom>
        </p:spPr>
      </p:pic>
      <p:sp>
        <p:nvSpPr>
          <p:cNvPr id="5" name="4 Flecha a la derecha con bandas">
            <a:hlinkClick r:id="rId6" action="ppaction://hlinksldjump"/>
          </p:cNvPr>
          <p:cNvSpPr/>
          <p:nvPr/>
        </p:nvSpPr>
        <p:spPr>
          <a:xfrm>
            <a:off x="5508104" y="3573016"/>
            <a:ext cx="2880320" cy="16561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1553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382012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1115616" y="3429000"/>
            <a:ext cx="2808312" cy="216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54399"/>
            <a:ext cx="4109442" cy="4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1124744"/>
            <a:ext cx="756084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Rockwell" pitchFamily="18" charset="0"/>
              </a:rPr>
              <a:t>¿CUÁL DE ESTOS ANIMALES ES UN OSO?</a:t>
            </a:r>
            <a:endParaRPr lang="es-ES" sz="28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311417" cy="2804914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29" y="2132856"/>
            <a:ext cx="2893675" cy="3207274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37" y="2276872"/>
            <a:ext cx="3545825" cy="3236962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9.1452" end="96902.974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6629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7278"/>
            <a:ext cx="9538597" cy="71539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06" y="1464475"/>
            <a:ext cx="7685581" cy="5764186"/>
          </a:xfrm>
          <a:prstGeom prst="rect">
            <a:avLst/>
          </a:prstGeom>
        </p:spPr>
      </p:pic>
      <p:sp>
        <p:nvSpPr>
          <p:cNvPr id="5" name="4 Flecha a la derecha con bandas">
            <a:hlinkClick r:id="rId6" action="ppaction://hlinksldjump"/>
          </p:cNvPr>
          <p:cNvSpPr/>
          <p:nvPr/>
        </p:nvSpPr>
        <p:spPr>
          <a:xfrm>
            <a:off x="5724128" y="3140968"/>
            <a:ext cx="2736304" cy="2088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69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382012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755576" y="3573016"/>
            <a:ext cx="3456384" cy="223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463024"/>
            <a:ext cx="820891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Rockwell" pitchFamily="18" charset="0"/>
              </a:rPr>
              <a:t>¿CUÁL DE ESTOS ANIMALES ES UN GUSANO?</a:t>
            </a:r>
            <a:endParaRPr lang="es-E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20" y="1988840"/>
            <a:ext cx="4776192" cy="3059748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58" y="3789040"/>
            <a:ext cx="2743206" cy="2593853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2743206" cy="2057404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9.1452" end="96902.974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6629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7278"/>
            <a:ext cx="9538597" cy="71539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06" y="1464475"/>
            <a:ext cx="7685581" cy="5764186"/>
          </a:xfrm>
          <a:prstGeom prst="rect">
            <a:avLst/>
          </a:prstGeom>
        </p:spPr>
      </p:pic>
      <p:sp>
        <p:nvSpPr>
          <p:cNvPr id="5" name="4 Flecha a la derecha con bandas">
            <a:hlinkClick r:id="rId6" action="ppaction://hlinksldjump"/>
          </p:cNvPr>
          <p:cNvSpPr/>
          <p:nvPr/>
        </p:nvSpPr>
        <p:spPr>
          <a:xfrm>
            <a:off x="5724128" y="3140968"/>
            <a:ext cx="2736304" cy="2088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6908" y="5851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106"/>
            <a:ext cx="8540441" cy="4803998"/>
          </a:xfrm>
          <a:prstGeom prst="rect">
            <a:avLst/>
          </a:prstGeom>
        </p:spPr>
      </p:pic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3333608" y="494116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tx1"/>
                </a:solidFill>
                <a:latin typeface="Arial Black" pitchFamily="34" charset="0"/>
              </a:rPr>
              <a:t>JUGAR</a:t>
            </a:r>
            <a:endParaRPr lang="es-E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13.9256" end="97953.413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4162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382012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4139952" y="3302804"/>
            <a:ext cx="3168352" cy="1854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" y="2780928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476672"/>
            <a:ext cx="748883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Rockwell" pitchFamily="18" charset="0"/>
              </a:rPr>
              <a:t>¿CUÁL DE ESTOS ANIMALES ES UNA VACA?</a:t>
            </a:r>
            <a:endParaRPr lang="es-E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12486"/>
            <a:ext cx="3810000" cy="2857500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496"/>
            <a:ext cx="3478645" cy="3501008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2383530" cy="2366004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64.3644" end="99003.851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7278"/>
            <a:ext cx="9538597" cy="71539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75170"/>
            <a:ext cx="3597519" cy="5066928"/>
          </a:xfrm>
          <a:prstGeom prst="rect">
            <a:avLst/>
          </a:prstGeom>
        </p:spPr>
      </p:pic>
      <p:sp>
        <p:nvSpPr>
          <p:cNvPr id="5" name="4 Flecha a la derecha con muesca">
            <a:hlinkClick r:id="rId6" action="ppaction://hlinksldjump"/>
          </p:cNvPr>
          <p:cNvSpPr/>
          <p:nvPr/>
        </p:nvSpPr>
        <p:spPr>
          <a:xfrm>
            <a:off x="3347864" y="2401652"/>
            <a:ext cx="4032448" cy="26642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0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53" y="4077072"/>
            <a:ext cx="4796350" cy="2697947"/>
          </a:xfrm>
          <a:prstGeom prst="rect">
            <a:avLst/>
          </a:prstGeom>
        </p:spPr>
      </p:pic>
      <p:sp>
        <p:nvSpPr>
          <p:cNvPr id="7" name="6 Flecha izquierda"/>
          <p:cNvSpPr/>
          <p:nvPr/>
        </p:nvSpPr>
        <p:spPr>
          <a:xfrm>
            <a:off x="3491880" y="2534188"/>
            <a:ext cx="2160240" cy="1416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75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476672"/>
            <a:ext cx="748883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Rockwell" pitchFamily="18" charset="0"/>
              </a:rPr>
              <a:t>¿CUÁL DE ESTOS ANIMALES ES UN GATO?</a:t>
            </a:r>
            <a:endParaRPr lang="es-E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121158" cy="4303785"/>
          </a:xfrm>
          <a:prstGeom prst="rect">
            <a:avLst/>
          </a:prstGeom>
        </p:spPr>
      </p:pic>
      <p:pic>
        <p:nvPicPr>
          <p:cNvPr id="5" name="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00111"/>
            <a:ext cx="3707904" cy="2699818"/>
          </a:xfrm>
          <a:prstGeom prst="rect">
            <a:avLst/>
          </a:prstGeom>
        </p:spPr>
      </p:pic>
      <p:pic>
        <p:nvPicPr>
          <p:cNvPr id="6" name="5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2885306" cy="3358496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9.1452" end="98216.023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5339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FD3775B5-C7C6-4EDD-92D4-4C13E0F4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7278"/>
            <a:ext cx="9538597" cy="7153948"/>
          </a:xfrm>
          <a:prstGeom prst="rect">
            <a:avLst/>
          </a:prstGeom>
        </p:spPr>
      </p:pic>
      <p:sp>
        <p:nvSpPr>
          <p:cNvPr id="3" name="4 Flecha a la derecha con muesca">
            <a:hlinkClick r:id="rId5" action="ppaction://hlinksldjump"/>
            <a:extLst>
              <a:ext uri="{FF2B5EF4-FFF2-40B4-BE49-F238E27FC236}">
                <a16:creationId xmlns:a16="http://schemas.microsoft.com/office/drawing/2014/main" id="{32A35C22-18D6-427B-9C10-825CB9C0E994}"/>
              </a:ext>
            </a:extLst>
          </p:cNvPr>
          <p:cNvSpPr/>
          <p:nvPr/>
        </p:nvSpPr>
        <p:spPr>
          <a:xfrm>
            <a:off x="3347864" y="2401652"/>
            <a:ext cx="4032448" cy="26642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70D1BFC-CFE6-45DA-8E77-28F1F62B5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75170"/>
            <a:ext cx="3597519" cy="5066928"/>
          </a:xfrm>
          <a:prstGeom prst="rect">
            <a:avLst/>
          </a:prstGeom>
        </p:spPr>
      </p:pic>
      <p:sp>
        <p:nvSpPr>
          <p:cNvPr id="5" name="2 Rectángulo">
            <a:extLst>
              <a:ext uri="{FF2B5EF4-FFF2-40B4-BE49-F238E27FC236}">
                <a16:creationId xmlns:a16="http://schemas.microsoft.com/office/drawing/2014/main" id="{50DD6525-CF25-4661-A78F-C9FD3785AC79}"/>
              </a:ext>
            </a:extLst>
          </p:cNvPr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6" name="Niños Celebrando Algarabia - Efecto de Sonido.mp3">
            <a:hlinkClick r:id="" action="ppaction://media"/>
            <a:extLst>
              <a:ext uri="{FF2B5EF4-FFF2-40B4-BE49-F238E27FC236}">
                <a16:creationId xmlns:a16="http://schemas.microsoft.com/office/drawing/2014/main" id="{725FA1CE-885E-44AB-953B-BFA71979F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CE74B6FE-47A9-490B-A683-AFF446C1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0B2D9709-687E-4775-8242-FFC8A9A510F5}"/>
              </a:ext>
            </a:extLst>
          </p:cNvPr>
          <p:cNvSpPr/>
          <p:nvPr/>
        </p:nvSpPr>
        <p:spPr>
          <a:xfrm>
            <a:off x="2123728" y="0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" name="6 Flecha izquierda">
            <a:hlinkClick r:id="rId3" action="ppaction://hlinksldjump"/>
            <a:extLst>
              <a:ext uri="{FF2B5EF4-FFF2-40B4-BE49-F238E27FC236}">
                <a16:creationId xmlns:a16="http://schemas.microsoft.com/office/drawing/2014/main" id="{C0F1E3A0-E16F-4497-B3BA-BBE5820227B5}"/>
              </a:ext>
            </a:extLst>
          </p:cNvPr>
          <p:cNvSpPr/>
          <p:nvPr/>
        </p:nvSpPr>
        <p:spPr>
          <a:xfrm>
            <a:off x="3491880" y="2534188"/>
            <a:ext cx="2160240" cy="1416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8D6A4E1-5DED-4D52-B374-9824A6D2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53" y="4077072"/>
            <a:ext cx="4796350" cy="26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cielo, agua&#10;&#10;Descripción generada con confianza muy alta">
            <a:extLst>
              <a:ext uri="{FF2B5EF4-FFF2-40B4-BE49-F238E27FC236}">
                <a16:creationId xmlns:a16="http://schemas.microsoft.com/office/drawing/2014/main" id="{82C2436F-0D94-4813-891D-FFAB2DEB3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46223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8E5E586-9B1E-4B36-8F15-5D252BCC62A0}"/>
              </a:ext>
            </a:extLst>
          </p:cNvPr>
          <p:cNvSpPr txBox="1"/>
          <p:nvPr/>
        </p:nvSpPr>
        <p:spPr>
          <a:xfrm>
            <a:off x="491490" y="2631125"/>
            <a:ext cx="3737610" cy="239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>
                <a:latin typeface="+mj-lt"/>
                <a:ea typeface="+mj-ea"/>
                <a:cs typeface="+mj-cs"/>
              </a:rPr>
              <a:t>GANASTE,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>
                <a:latin typeface="+mj-lt"/>
                <a:ea typeface="+mj-ea"/>
                <a:cs typeface="+mj-cs"/>
              </a:rPr>
              <a:t>GRACIAS POR JUGAR</a:t>
            </a:r>
          </a:p>
        </p:txBody>
      </p:sp>
      <p:pic>
        <p:nvPicPr>
          <p:cNvPr id="8" name="Imagen 7" descr="Imagen que contiene mesa, interior, colorido&#10;&#10;Descripción generada con confianza alta">
            <a:extLst>
              <a:ext uri="{FF2B5EF4-FFF2-40B4-BE49-F238E27FC236}">
                <a16:creationId xmlns:a16="http://schemas.microsoft.com/office/drawing/2014/main" id="{60C07464-B303-4D0A-9152-2668A42FB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39" y="764704"/>
            <a:ext cx="6056077" cy="50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40466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Rockwell" pitchFamily="18" charset="0"/>
              </a:rPr>
              <a:t>¿CUÁL DE ESTOS ANIMALES </a:t>
            </a:r>
          </a:p>
          <a:p>
            <a:r>
              <a:rPr lang="es-MX" sz="3600" dirty="0">
                <a:solidFill>
                  <a:schemeClr val="bg1"/>
                </a:solidFill>
                <a:latin typeface="Rockwell" pitchFamily="18" charset="0"/>
              </a:rPr>
              <a:t>       ES UNA MARIPOSA?</a:t>
            </a:r>
            <a:endParaRPr lang="es-ES" sz="36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476114" cy="2999263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1700808"/>
            <a:ext cx="3096344" cy="2322258"/>
          </a:xfrm>
          <a:prstGeom prst="rect">
            <a:avLst/>
          </a:prstGeom>
        </p:spPr>
      </p:pic>
      <p:pic>
        <p:nvPicPr>
          <p:cNvPr id="8" name="7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659528" cy="304770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53"/>
            <a:ext cx="1524769" cy="2147562"/>
          </a:xfrm>
          <a:prstGeom prst="rect">
            <a:avLst/>
          </a:prstGeom>
        </p:spPr>
      </p:pic>
      <p:pic>
        <p:nvPicPr>
          <p:cNvPr id="12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8.7064" end="99529.071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6072" y="692696"/>
            <a:ext cx="841185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96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1843405" cy="2304256"/>
          </a:xfrm>
          <a:prstGeom prst="rect">
            <a:avLst/>
          </a:prstGeom>
        </p:spPr>
      </p:pic>
      <p:pic>
        <p:nvPicPr>
          <p:cNvPr id="6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8327" y="5877272"/>
            <a:ext cx="609600" cy="609600"/>
          </a:xfrm>
          <a:prstGeom prst="rect">
            <a:avLst/>
          </a:prstGeom>
        </p:spPr>
      </p:pic>
      <p:sp>
        <p:nvSpPr>
          <p:cNvPr id="7" name="6 Flecha a la derecha con muesca">
            <a:hlinkClick r:id="rId7" action="ppaction://hlinksldjump"/>
          </p:cNvPr>
          <p:cNvSpPr/>
          <p:nvPr/>
        </p:nvSpPr>
        <p:spPr>
          <a:xfrm>
            <a:off x="6516216" y="3789040"/>
            <a:ext cx="2160240" cy="12961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2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" y="-99392"/>
            <a:ext cx="9144000" cy="7029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260648"/>
            <a:ext cx="6357959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8000" dirty="0">
                <a:solidFill>
                  <a:schemeClr val="bg1"/>
                </a:solidFill>
                <a:latin typeface="Rockwell" pitchFamily="18" charset="0"/>
              </a:rPr>
              <a:t> INTENTALO </a:t>
            </a:r>
          </a:p>
          <a:p>
            <a:r>
              <a:rPr lang="es-MX" sz="80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80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8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3995936" y="4248346"/>
            <a:ext cx="3600400" cy="2376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0" y="3717032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620688"/>
            <a:ext cx="82655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Rockwell" pitchFamily="18" charset="0"/>
              </a:rPr>
              <a:t>¿CUÁL DE ESTOS ANIMALES ES UN LEÓN?</a:t>
            </a:r>
            <a:endParaRPr lang="es-ES" sz="32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259349" cy="3192016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52" y="2248826"/>
            <a:ext cx="2691617" cy="2708920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05414"/>
            <a:ext cx="3389362" cy="2504579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8.7064" end="98216.023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39652" y="980728"/>
            <a:ext cx="626469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Rockwell" pitchFamily="18" charset="0"/>
              </a:rPr>
              <a:t>¡¡CORRECTO!!</a:t>
            </a:r>
            <a:endParaRPr lang="es-ES" sz="60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1435596" cy="1794495"/>
          </a:xfrm>
          <a:prstGeom prst="rect">
            <a:avLst/>
          </a:prstGeom>
        </p:spPr>
      </p:pic>
      <p:pic>
        <p:nvPicPr>
          <p:cNvPr id="5" name="Niños Celebrando Algarabia -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  <p:sp>
        <p:nvSpPr>
          <p:cNvPr id="6" name="5 Flecha a la derecha con muesca">
            <a:hlinkClick r:id="rId7" action="ppaction://hlinksldjump"/>
          </p:cNvPr>
          <p:cNvSpPr/>
          <p:nvPr/>
        </p:nvSpPr>
        <p:spPr>
          <a:xfrm>
            <a:off x="3131840" y="4653136"/>
            <a:ext cx="2880320" cy="1584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3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" y="-99392"/>
            <a:ext cx="9144000" cy="7029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382012"/>
            <a:ext cx="457200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INTENTALO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    DE </a:t>
            </a:r>
          </a:p>
          <a:p>
            <a:r>
              <a:rPr lang="es-MX" sz="5400" dirty="0">
                <a:solidFill>
                  <a:schemeClr val="bg1"/>
                </a:solidFill>
                <a:latin typeface="Rockwell" pitchFamily="18" charset="0"/>
              </a:rPr>
              <a:t>     NUEVO</a:t>
            </a:r>
            <a:endParaRPr lang="es-ES" sz="54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250794" cy="3250794"/>
          </a:xfrm>
          <a:prstGeom prst="rect">
            <a:avLst/>
          </a:prstGeom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3995936" y="4248346"/>
            <a:ext cx="3600400" cy="2376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9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2909" y="793983"/>
            <a:ext cx="848180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Rockwell" pitchFamily="18" charset="0"/>
              </a:rPr>
              <a:t>¿CUÁL DE ESTOS ANIMALES ES UN PERRO?</a:t>
            </a:r>
            <a:endParaRPr lang="es-ES" sz="32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0" y="1556792"/>
            <a:ext cx="2952328" cy="2896971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85966"/>
            <a:ext cx="3301661" cy="2245817"/>
          </a:xfrm>
          <a:prstGeom prst="rect">
            <a:avLst/>
          </a:prstGeom>
        </p:spPr>
      </p:pic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2726432" cy="2726432"/>
          </a:xfrm>
          <a:prstGeom prst="rect">
            <a:avLst/>
          </a:prstGeom>
        </p:spPr>
      </p:pic>
      <p:pic>
        <p:nvPicPr>
          <p:cNvPr id="7" name="Mariposita - video de canción infantil para bebe y niños - Gallina Pintadita 2 - OFICI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1.316" end="97428.194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4576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155</Words>
  <Application>Microsoft Office PowerPoint</Application>
  <PresentationFormat>Presentación en pantalla (4:3)</PresentationFormat>
  <Paragraphs>47</Paragraphs>
  <Slides>27</Slides>
  <Notes>0</Notes>
  <HiddenSlides>0</HiddenSlides>
  <MMClips>17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Rockwell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Jose Angel Luna Rangel</cp:lastModifiedBy>
  <cp:revision>16</cp:revision>
  <dcterms:created xsi:type="dcterms:W3CDTF">2017-10-13T13:00:44Z</dcterms:created>
  <dcterms:modified xsi:type="dcterms:W3CDTF">2017-10-16T03:40:08Z</dcterms:modified>
</cp:coreProperties>
</file>