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81" r:id="rId9"/>
    <p:sldId id="258" r:id="rId10"/>
    <p:sldId id="267" r:id="rId11"/>
    <p:sldId id="268" r:id="rId12"/>
    <p:sldId id="278" r:id="rId13"/>
    <p:sldId id="279" r:id="rId14"/>
    <p:sldId id="280" r:id="rId15"/>
    <p:sldId id="269" r:id="rId16"/>
    <p:sldId id="274" r:id="rId17"/>
    <p:sldId id="276" r:id="rId18"/>
    <p:sldId id="275" r:id="rId19"/>
    <p:sldId id="277" r:id="rId20"/>
    <p:sldId id="282" r:id="rId21"/>
    <p:sldId id="283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C1937-879F-4A78-BAF5-1583F72B8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E0CA5D-9463-4653-9796-097A68E5A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39265-040C-4983-8BCF-35129DEE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A6461-29E6-4CD1-AA88-2C12BC54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A3F79E-3F21-4232-BDF8-07D97046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373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FEFC8-6929-4B6F-B8E7-D080A934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44BC5A-F23B-428E-AE58-56507F366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3CCAA8-6232-4BC3-87CC-293A26E3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5B1BBE-1F95-480F-8CBA-E6BFBD2F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1B336-E555-42CA-847A-3837BA2B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726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D30D86-6019-4B88-AC6C-7B8689C5C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4708E8-A7F1-4E8C-AEFE-3795DFFA6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1EA92-EB2B-4B8F-AB40-CB23D435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946A5C-783E-4D4C-A476-E528C09D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CFD35-7E44-4D2C-89A8-013D808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197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4DC6E-9962-42CE-9E58-BF2C7529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FDEA9-FB93-4F27-8E0F-2DBF4CC6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C79B0B-F470-4056-9384-CCABEC22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EE841-4836-44B8-BF6D-89862D5F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E0C809-9CCD-4BDB-AEAE-456FA716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188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A3CC0-A9F9-43A4-8CEC-8AFCF28E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790135-3998-4FDF-82F2-FB936EAB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21007A-DF40-4E3F-863B-19B4FA34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E2F04-B03C-4E6D-9947-B08FEAC5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04B5E-A3BC-42E2-A49E-CFC08E63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42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AC415-02F6-4D51-9587-BC3ED8A3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18E86-3168-4B68-918C-16018CF7E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4A24C3-E891-4BCE-917D-F078D3AAE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FAD8BE-47A6-4B9D-8C94-274B3F8C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35ACB7-9085-4447-A7BF-8C53414B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005EC1-3918-4BDC-BE76-17A12CBC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995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11BF7-D57A-42EC-969F-C92443E1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6D8864-A7A8-4C92-998F-104B4D320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A8F27C-01E2-405B-B435-50B7B5ABB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320514-3296-4915-9F40-25565A1EA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55BF06-A5F1-4027-AB91-19E732B00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E0F262-654A-46E7-B543-FC27C8E0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02A98D-E8CF-4167-8EA9-D3F9F303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25A178-74AF-4550-B42A-0357CEB7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122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9B3B7-BEF0-47B2-A866-B11F026D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3D10FC-25C2-44A7-9BB4-D9D203CC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E71FEE-365E-4648-A13B-FEC63533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C54BEC-800E-463D-88D0-0B5EF60F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72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9674FB-624F-4701-AFA3-64F88AB9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F78E72-1333-494A-BE85-52E09A38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3765CE-3A87-4AD9-A407-5EED33A4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418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7188C-0E03-4B5E-AAC6-FC018EC2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C76A3-E492-4705-A359-F40595FF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B4FE42-5BAC-4E63-B5C7-3B730247F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7E7E2D-A11C-4543-97CB-5E65E0AA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EE4784-F969-43A6-9030-E90760EF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AD4B6E-9CB9-40A4-A143-4E2A27EA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379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DD5A8-5CAA-4138-857E-ED4467E4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19DD72-7736-4EA5-A3BE-632A1A20E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181043-7B8A-4CF9-A27A-DD5B5CF24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D8D032-A279-435B-B35A-B84E4A9B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519D7F-B3EE-40B6-A095-3F4ED03D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A01A78-722D-4DEF-AB7B-80B174E5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41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D54593-8823-4309-B081-32D25FAE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2644C0-16B6-4103-BA84-6F7C095FB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F30553-6737-4FE1-92E9-2DDE9DC58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8520-9C88-4FE7-8374-A8938026FA38}" type="datetimeFigureOut">
              <a:rPr lang="es-MX" smtClean="0"/>
              <a:t>15/10/2017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E712D6-88CE-4ABF-8066-164019942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D5F57-814A-49E4-9FA9-6D39AEB6B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CF71-520E-4848-B5D3-DBA9EB2A3A4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0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slide" Target="slide3.xml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9.xml"/><Relationship Id="rId7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7.xml"/><Relationship Id="rId7" Type="http://schemas.openxmlformats.org/officeDocument/2006/relationships/slide" Target="slide1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9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slide" Target="slide21.xml"/><Relationship Id="rId12" Type="http://schemas.microsoft.com/office/2007/relationships/hdphoto" Target="../media/hdphoto10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slide" Target="slide15.xml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mapa&#10;&#10;Descripción generada con confianza alta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3B5EBD-F674-4D0D-9F54-B8B162E56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44AF59-FD5C-458C-87E9-356F55ABD916}"/>
              </a:ext>
            </a:extLst>
          </p:cNvPr>
          <p:cNvSpPr txBox="1"/>
          <p:nvPr/>
        </p:nvSpPr>
        <p:spPr>
          <a:xfrm>
            <a:off x="2508738" y="2188210"/>
            <a:ext cx="7174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AVENTURA EN EL ZOOLOGICO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81A7AD-FC22-4BF1-9C33-45389308863A}"/>
              </a:ext>
            </a:extLst>
          </p:cNvPr>
          <p:cNvSpPr txBox="1"/>
          <p:nvPr/>
        </p:nvSpPr>
        <p:spPr>
          <a:xfrm>
            <a:off x="4223110" y="4669299"/>
            <a:ext cx="4081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hlinkClick r:id="rId5" action="ppaction://hlinksldjump"/>
              </a:rPr>
              <a:t>JUGUEMOS</a:t>
            </a:r>
            <a:r>
              <a:rPr lang="es-MX" dirty="0"/>
              <a:t> </a:t>
            </a:r>
          </a:p>
        </p:txBody>
      </p:sp>
      <p:pic>
        <p:nvPicPr>
          <p:cNvPr id="2" name="La Selva Sonidos De La Naturaleza 6745">
            <a:hlinkClick r:id="" action="ppaction://media"/>
            <a:extLst>
              <a:ext uri="{FF2B5EF4-FFF2-40B4-BE49-F238E27FC236}">
                <a16:creationId xmlns:a16="http://schemas.microsoft.com/office/drawing/2014/main" id="{22DFF0FF-5437-4F01-AB7B-D052FB2E4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223886">
            <a:off x="11580095" y="70759"/>
            <a:ext cx="609600" cy="5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11012B2-CF3F-4111-85C0-8FFD9C7FA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84" y="0"/>
            <a:ext cx="5541264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65B10DC-C83F-4631-A5D2-B668539FF155}"/>
              </a:ext>
            </a:extLst>
          </p:cNvPr>
          <p:cNvSpPr/>
          <p:nvPr/>
        </p:nvSpPr>
        <p:spPr>
          <a:xfrm>
            <a:off x="5348626" y="4797287"/>
            <a:ext cx="2413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erlin Sans FB Demi" panose="020E0802020502020306" pitchFamily="34" charset="0"/>
              </a:rPr>
              <a:t>CORRECTO</a:t>
            </a:r>
            <a:endParaRPr lang="es-MX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37BB5A-8929-4959-B07D-282E3B1EEB08}"/>
              </a:ext>
            </a:extLst>
          </p:cNvPr>
          <p:cNvSpPr txBox="1"/>
          <p:nvPr/>
        </p:nvSpPr>
        <p:spPr>
          <a:xfrm>
            <a:off x="710568" y="1354014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hlinkClick r:id="rId5" action="ppaction://hlinksldjump"/>
              </a:rPr>
              <a:t>Siguiente</a:t>
            </a:r>
            <a:r>
              <a:rPr lang="es-MX" dirty="0"/>
              <a:t> </a:t>
            </a:r>
          </a:p>
        </p:txBody>
      </p:sp>
      <p:pic>
        <p:nvPicPr>
          <p:cNvPr id="4" name="Nios_Gritando__algarabia__efecto_de_sonido_PFMJeeeuBXI">
            <a:hlinkClick r:id="" action="ppaction://media"/>
            <a:extLst>
              <a:ext uri="{FF2B5EF4-FFF2-40B4-BE49-F238E27FC236}">
                <a16:creationId xmlns:a16="http://schemas.microsoft.com/office/drawing/2014/main" id="{DE28041F-881E-4D1D-BA0B-F78D3DB06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206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11012B2-CF3F-4111-85C0-8FFD9C7FA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84" y="0"/>
            <a:ext cx="5541264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65B10DC-C83F-4631-A5D2-B668539FF155}"/>
              </a:ext>
            </a:extLst>
          </p:cNvPr>
          <p:cNvSpPr/>
          <p:nvPr/>
        </p:nvSpPr>
        <p:spPr>
          <a:xfrm>
            <a:off x="5348626" y="4797287"/>
            <a:ext cx="2413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erlin Sans FB Demi" panose="020E0802020502020306" pitchFamily="34" charset="0"/>
              </a:rPr>
              <a:t>CORRECTO</a:t>
            </a:r>
            <a:endParaRPr lang="es-MX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37BB5A-8929-4959-B07D-282E3B1EEB08}"/>
              </a:ext>
            </a:extLst>
          </p:cNvPr>
          <p:cNvSpPr txBox="1"/>
          <p:nvPr/>
        </p:nvSpPr>
        <p:spPr>
          <a:xfrm>
            <a:off x="710568" y="1354014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hlinkClick r:id="rId5" action="ppaction://hlinksldjump"/>
              </a:rPr>
              <a:t>Siguiente</a:t>
            </a:r>
            <a:r>
              <a:rPr lang="es-MX" dirty="0"/>
              <a:t> </a:t>
            </a:r>
          </a:p>
        </p:txBody>
      </p:sp>
      <p:pic>
        <p:nvPicPr>
          <p:cNvPr id="4" name="Nios_Gritando__algarabia__efecto_de_sonido_PFMJeeeuBXI">
            <a:hlinkClick r:id="" action="ppaction://media"/>
            <a:extLst>
              <a:ext uri="{FF2B5EF4-FFF2-40B4-BE49-F238E27FC236}">
                <a16:creationId xmlns:a16="http://schemas.microsoft.com/office/drawing/2014/main" id="{DE28041F-881E-4D1D-BA0B-F78D3DB06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206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11012B2-CF3F-4111-85C0-8FFD9C7FA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84" y="0"/>
            <a:ext cx="5541264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65B10DC-C83F-4631-A5D2-B668539FF155}"/>
              </a:ext>
            </a:extLst>
          </p:cNvPr>
          <p:cNvSpPr/>
          <p:nvPr/>
        </p:nvSpPr>
        <p:spPr>
          <a:xfrm>
            <a:off x="5348626" y="4797287"/>
            <a:ext cx="2413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erlin Sans FB Demi" panose="020E0802020502020306" pitchFamily="34" charset="0"/>
              </a:rPr>
              <a:t>CORRECTO</a:t>
            </a:r>
            <a:endParaRPr lang="es-MX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37BB5A-8929-4959-B07D-282E3B1EEB08}"/>
              </a:ext>
            </a:extLst>
          </p:cNvPr>
          <p:cNvSpPr txBox="1"/>
          <p:nvPr/>
        </p:nvSpPr>
        <p:spPr>
          <a:xfrm>
            <a:off x="710568" y="1354014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hlinkClick r:id="rId5" action="ppaction://hlinksldjump"/>
              </a:rPr>
              <a:t>Siguiente</a:t>
            </a:r>
            <a:r>
              <a:rPr lang="es-MX" dirty="0"/>
              <a:t> </a:t>
            </a:r>
          </a:p>
        </p:txBody>
      </p:sp>
      <p:pic>
        <p:nvPicPr>
          <p:cNvPr id="4" name="Nios_Gritando__algarabia__efecto_de_sonido_PFMJeeeuBXI">
            <a:hlinkClick r:id="" action="ppaction://media"/>
            <a:extLst>
              <a:ext uri="{FF2B5EF4-FFF2-40B4-BE49-F238E27FC236}">
                <a16:creationId xmlns:a16="http://schemas.microsoft.com/office/drawing/2014/main" id="{DE28041F-881E-4D1D-BA0B-F78D3DB06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206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11012B2-CF3F-4111-85C0-8FFD9C7FA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84" y="0"/>
            <a:ext cx="5541264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65B10DC-C83F-4631-A5D2-B668539FF155}"/>
              </a:ext>
            </a:extLst>
          </p:cNvPr>
          <p:cNvSpPr/>
          <p:nvPr/>
        </p:nvSpPr>
        <p:spPr>
          <a:xfrm>
            <a:off x="5348626" y="4797287"/>
            <a:ext cx="2413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erlin Sans FB Demi" panose="020E0802020502020306" pitchFamily="34" charset="0"/>
              </a:rPr>
              <a:t>CORRECTO</a:t>
            </a:r>
            <a:endParaRPr lang="es-MX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37BB5A-8929-4959-B07D-282E3B1EEB08}"/>
              </a:ext>
            </a:extLst>
          </p:cNvPr>
          <p:cNvSpPr txBox="1"/>
          <p:nvPr/>
        </p:nvSpPr>
        <p:spPr>
          <a:xfrm>
            <a:off x="710568" y="1354014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hlinkClick r:id="rId5" action="ppaction://hlinksldjump"/>
              </a:rPr>
              <a:t>Siguiente</a:t>
            </a:r>
            <a:r>
              <a:rPr lang="es-MX" dirty="0"/>
              <a:t> </a:t>
            </a:r>
          </a:p>
        </p:txBody>
      </p:sp>
      <p:pic>
        <p:nvPicPr>
          <p:cNvPr id="4" name="Nios_Gritando__algarabia__efecto_de_sonido_PFMJeeeuBXI">
            <a:hlinkClick r:id="" action="ppaction://media"/>
            <a:extLst>
              <a:ext uri="{FF2B5EF4-FFF2-40B4-BE49-F238E27FC236}">
                <a16:creationId xmlns:a16="http://schemas.microsoft.com/office/drawing/2014/main" id="{DE28041F-881E-4D1D-BA0B-F78D3DB06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206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11012B2-CF3F-4111-85C0-8FFD9C7FA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84" y="0"/>
            <a:ext cx="5541264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65B10DC-C83F-4631-A5D2-B668539FF155}"/>
              </a:ext>
            </a:extLst>
          </p:cNvPr>
          <p:cNvSpPr/>
          <p:nvPr/>
        </p:nvSpPr>
        <p:spPr>
          <a:xfrm>
            <a:off x="5348626" y="4797287"/>
            <a:ext cx="2413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erlin Sans FB Demi" panose="020E0802020502020306" pitchFamily="34" charset="0"/>
              </a:rPr>
              <a:t>CORRECTO</a:t>
            </a:r>
            <a:endParaRPr lang="es-MX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37BB5A-8929-4959-B07D-282E3B1EEB08}"/>
              </a:ext>
            </a:extLst>
          </p:cNvPr>
          <p:cNvSpPr txBox="1"/>
          <p:nvPr/>
        </p:nvSpPr>
        <p:spPr>
          <a:xfrm>
            <a:off x="710568" y="1354014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hlinkClick r:id="rId5" action="ppaction://hlinksldjump"/>
              </a:rPr>
              <a:t>Siguiente</a:t>
            </a:r>
            <a:r>
              <a:rPr lang="es-MX" dirty="0"/>
              <a:t> </a:t>
            </a:r>
          </a:p>
        </p:txBody>
      </p:sp>
      <p:pic>
        <p:nvPicPr>
          <p:cNvPr id="4" name="Nios_Gritando__algarabia__efecto_de_sonido_PFMJeeeuBXI">
            <a:hlinkClick r:id="" action="ppaction://media"/>
            <a:extLst>
              <a:ext uri="{FF2B5EF4-FFF2-40B4-BE49-F238E27FC236}">
                <a16:creationId xmlns:a16="http://schemas.microsoft.com/office/drawing/2014/main" id="{DE28041F-881E-4D1D-BA0B-F78D3DB06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206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8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71E59B4-6FE7-466D-89D6-596143772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64E8D6-F407-40E9-A3FD-8D4F5A66CA97}"/>
              </a:ext>
            </a:extLst>
          </p:cNvPr>
          <p:cNvSpPr txBox="1"/>
          <p:nvPr/>
        </p:nvSpPr>
        <p:spPr>
          <a:xfrm>
            <a:off x="1491762" y="4688340"/>
            <a:ext cx="9208477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600" dirty="0"/>
              <a:t>FELICIDADES AMIGUITO HAS GANADO </a:t>
            </a:r>
          </a:p>
        </p:txBody>
      </p:sp>
      <p:pic>
        <p:nvPicPr>
          <p:cNvPr id="2" name="Sonido_de_ganador__Efecto_de_sonido_7wfvXCVgPPA">
            <a:hlinkClick r:id="" action="ppaction://media"/>
            <a:extLst>
              <a:ext uri="{FF2B5EF4-FFF2-40B4-BE49-F238E27FC236}">
                <a16:creationId xmlns:a16="http://schemas.microsoft.com/office/drawing/2014/main" id="{A54048A5-9CD6-453F-8630-37CE9676B8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lectrónica, auricular&#10;&#10;Descripción generada con confianza alta">
            <a:extLst>
              <a:ext uri="{FF2B5EF4-FFF2-40B4-BE49-F238E27FC236}">
                <a16:creationId xmlns:a16="http://schemas.microsoft.com/office/drawing/2014/main" id="{06D73EC6-192C-4D36-82FA-22FE28BDD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33" y="0"/>
            <a:ext cx="6302333" cy="685800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BB850F-89E2-4C42-BB26-38B2B37A1329}"/>
              </a:ext>
            </a:extLst>
          </p:cNvPr>
          <p:cNvSpPr txBox="1"/>
          <p:nvPr/>
        </p:nvSpPr>
        <p:spPr>
          <a:xfrm>
            <a:off x="752625" y="896442"/>
            <a:ext cx="2302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hlinkClick r:id="rId5" action="ppaction://hlinksldjump"/>
              </a:rPr>
              <a:t>REGRESA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BBA5FA-F4E6-474A-9167-41382C97DC19}"/>
              </a:ext>
            </a:extLst>
          </p:cNvPr>
          <p:cNvSpPr txBox="1"/>
          <p:nvPr/>
        </p:nvSpPr>
        <p:spPr>
          <a:xfrm>
            <a:off x="2944833" y="225083"/>
            <a:ext cx="734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Arial Rounded MT Bold" panose="020F0704030504030204" pitchFamily="34" charset="0"/>
              </a:rPr>
              <a:t>INTENTALO DE NUEVO </a:t>
            </a:r>
          </a:p>
        </p:txBody>
      </p:sp>
      <p:pic>
        <p:nvPicPr>
          <p:cNvPr id="10" name="Mario_Bros_GAME_OVER_Sonido_k2zOAaTJfc0">
            <a:hlinkClick r:id="" action="ppaction://media"/>
            <a:extLst>
              <a:ext uri="{FF2B5EF4-FFF2-40B4-BE49-F238E27FC236}">
                <a16:creationId xmlns:a16="http://schemas.microsoft.com/office/drawing/2014/main" id="{B3D36D51-26C4-4947-992F-EEE45EDBA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4778" y="225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lectrónica, auricular&#10;&#10;Descripción generada con confianza alta">
            <a:extLst>
              <a:ext uri="{FF2B5EF4-FFF2-40B4-BE49-F238E27FC236}">
                <a16:creationId xmlns:a16="http://schemas.microsoft.com/office/drawing/2014/main" id="{06D73EC6-192C-4D36-82FA-22FE28BDD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33" y="0"/>
            <a:ext cx="6302333" cy="6858000"/>
          </a:xfrm>
        </p:spPr>
      </p:pic>
      <p:sp>
        <p:nvSpPr>
          <p:cNvPr id="8" name="CuadroTexto 7">
            <a:hlinkClick r:id="rId5" action="ppaction://hlinksldjump"/>
            <a:extLst>
              <a:ext uri="{FF2B5EF4-FFF2-40B4-BE49-F238E27FC236}">
                <a16:creationId xmlns:a16="http://schemas.microsoft.com/office/drawing/2014/main" id="{C5BB850F-89E2-4C42-BB26-38B2B37A1329}"/>
              </a:ext>
            </a:extLst>
          </p:cNvPr>
          <p:cNvSpPr txBox="1"/>
          <p:nvPr/>
        </p:nvSpPr>
        <p:spPr>
          <a:xfrm>
            <a:off x="752625" y="1281163"/>
            <a:ext cx="2302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hlinkClick r:id="rId6" action="ppaction://hlinksldjump"/>
              </a:rPr>
              <a:t>REGRESA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BBA5FA-F4E6-474A-9167-41382C97DC19}"/>
              </a:ext>
            </a:extLst>
          </p:cNvPr>
          <p:cNvSpPr txBox="1"/>
          <p:nvPr/>
        </p:nvSpPr>
        <p:spPr>
          <a:xfrm>
            <a:off x="2944833" y="225083"/>
            <a:ext cx="734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Arial Rounded MT Bold" panose="020F0704030504030204" pitchFamily="34" charset="0"/>
              </a:rPr>
              <a:t>INTENTALO DE NUEVO </a:t>
            </a:r>
          </a:p>
        </p:txBody>
      </p:sp>
      <p:pic>
        <p:nvPicPr>
          <p:cNvPr id="10" name="Mario_Bros_GAME_OVER_Sonido_k2zOAaTJfc0">
            <a:hlinkClick r:id="" action="ppaction://media"/>
            <a:extLst>
              <a:ext uri="{FF2B5EF4-FFF2-40B4-BE49-F238E27FC236}">
                <a16:creationId xmlns:a16="http://schemas.microsoft.com/office/drawing/2014/main" id="{B3D36D51-26C4-4947-992F-EEE45EDBA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4778" y="225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lectrónica, auricular&#10;&#10;Descripción generada con confianza alta">
            <a:extLst>
              <a:ext uri="{FF2B5EF4-FFF2-40B4-BE49-F238E27FC236}">
                <a16:creationId xmlns:a16="http://schemas.microsoft.com/office/drawing/2014/main" id="{06D73EC6-192C-4D36-82FA-22FE28BDD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33" y="0"/>
            <a:ext cx="6302333" cy="685800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BB850F-89E2-4C42-BB26-38B2B37A1329}"/>
              </a:ext>
            </a:extLst>
          </p:cNvPr>
          <p:cNvSpPr txBox="1"/>
          <p:nvPr/>
        </p:nvSpPr>
        <p:spPr>
          <a:xfrm>
            <a:off x="642421" y="896442"/>
            <a:ext cx="2302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hlinkClick r:id="rId5" action="ppaction://hlinksldjump"/>
              </a:rPr>
              <a:t>REGRESA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BBA5FA-F4E6-474A-9167-41382C97DC19}"/>
              </a:ext>
            </a:extLst>
          </p:cNvPr>
          <p:cNvSpPr txBox="1"/>
          <p:nvPr/>
        </p:nvSpPr>
        <p:spPr>
          <a:xfrm>
            <a:off x="2944833" y="225083"/>
            <a:ext cx="734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Arial Rounded MT Bold" panose="020F0704030504030204" pitchFamily="34" charset="0"/>
              </a:rPr>
              <a:t>INTENTALO DE NUEVO </a:t>
            </a:r>
          </a:p>
        </p:txBody>
      </p:sp>
      <p:pic>
        <p:nvPicPr>
          <p:cNvPr id="10" name="Mario_Bros_GAME_OVER_Sonido_k2zOAaTJfc0">
            <a:hlinkClick r:id="" action="ppaction://media"/>
            <a:extLst>
              <a:ext uri="{FF2B5EF4-FFF2-40B4-BE49-F238E27FC236}">
                <a16:creationId xmlns:a16="http://schemas.microsoft.com/office/drawing/2014/main" id="{B3D36D51-26C4-4947-992F-EEE45EDBA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4778" y="225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9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lectrónica, auricular&#10;&#10;Descripción generada con confianza alta">
            <a:extLst>
              <a:ext uri="{FF2B5EF4-FFF2-40B4-BE49-F238E27FC236}">
                <a16:creationId xmlns:a16="http://schemas.microsoft.com/office/drawing/2014/main" id="{06D73EC6-192C-4D36-82FA-22FE28BDD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33" y="0"/>
            <a:ext cx="6302333" cy="685800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BB850F-89E2-4C42-BB26-38B2B37A1329}"/>
              </a:ext>
            </a:extLst>
          </p:cNvPr>
          <p:cNvSpPr txBox="1"/>
          <p:nvPr/>
        </p:nvSpPr>
        <p:spPr>
          <a:xfrm>
            <a:off x="642421" y="4726745"/>
            <a:ext cx="2302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hlinkClick r:id="rId5" action="ppaction://hlinksldjump"/>
              </a:rPr>
              <a:t>REGRESA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BBA5FA-F4E6-474A-9167-41382C97DC19}"/>
              </a:ext>
            </a:extLst>
          </p:cNvPr>
          <p:cNvSpPr txBox="1"/>
          <p:nvPr/>
        </p:nvSpPr>
        <p:spPr>
          <a:xfrm>
            <a:off x="2944833" y="225083"/>
            <a:ext cx="734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Arial Rounded MT Bold" panose="020F0704030504030204" pitchFamily="34" charset="0"/>
              </a:rPr>
              <a:t>INTENTALO DE NUEVO </a:t>
            </a:r>
          </a:p>
        </p:txBody>
      </p:sp>
      <p:pic>
        <p:nvPicPr>
          <p:cNvPr id="10" name="Mario_Bros_GAME_OVER_Sonido_k2zOAaTJfc0">
            <a:hlinkClick r:id="" action="ppaction://media"/>
            <a:extLst>
              <a:ext uri="{FF2B5EF4-FFF2-40B4-BE49-F238E27FC236}">
                <a16:creationId xmlns:a16="http://schemas.microsoft.com/office/drawing/2014/main" id="{B3D36D51-26C4-4947-992F-EEE45EDBA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4778" y="225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BDA19-B5FF-48F6-B01D-ACD6EE24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90699443-5181-4F05-9D26-14F67353C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2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3E09E6-66BB-477C-A69A-33C6B0D1CD47}"/>
              </a:ext>
            </a:extLst>
          </p:cNvPr>
          <p:cNvSpPr txBox="1"/>
          <p:nvPr/>
        </p:nvSpPr>
        <p:spPr>
          <a:xfrm>
            <a:off x="2498035" y="362210"/>
            <a:ext cx="7195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Franklin Gothic Demi" panose="020B0703020102020204" pitchFamily="34" charset="0"/>
              </a:rPr>
              <a:t>     ENCUENTRA  LA PAREJA PERDIDA DE CADA  ANIMALITO </a:t>
            </a:r>
          </a:p>
        </p:txBody>
      </p:sp>
      <p:pic>
        <p:nvPicPr>
          <p:cNvPr id="12" name="regresa 1">
            <a:extLst>
              <a:ext uri="{FF2B5EF4-FFF2-40B4-BE49-F238E27FC236}">
                <a16:creationId xmlns:a16="http://schemas.microsoft.com/office/drawing/2014/main" id="{49221C7A-54DC-4506-B87B-6386EA3C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" y="1690688"/>
            <a:ext cx="1828800" cy="1972786"/>
          </a:xfrm>
          <a:prstGeom prst="rect">
            <a:avLst/>
          </a:prstGeom>
          <a:ln>
            <a:solidFill>
              <a:srgbClr val="000000">
                <a:alpha val="87843"/>
              </a:srgbClr>
            </a:solidFill>
          </a:ln>
        </p:spPr>
      </p:pic>
      <p:pic>
        <p:nvPicPr>
          <p:cNvPr id="13" name="regresa 12">
            <a:extLst>
              <a:ext uri="{FF2B5EF4-FFF2-40B4-BE49-F238E27FC236}">
                <a16:creationId xmlns:a16="http://schemas.microsoft.com/office/drawing/2014/main" id="{AEAB829E-9931-42B4-8813-E5ABBBD22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34" y="4199833"/>
            <a:ext cx="1828800" cy="1972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regresa 14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923AB031-B87C-4A64-8B73-3E7F414D9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25" y="1872253"/>
            <a:ext cx="1316262" cy="2038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regrsa 15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D7A497D9-FF16-4168-A2CD-B8ADF5EE1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3" y="4106655"/>
            <a:ext cx="1316262" cy="2038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regresa 19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49F524A5-EBC4-4C23-8799-A060F15A8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48" y="1857567"/>
            <a:ext cx="1523054" cy="2067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regresa 20">
            <a:extLst>
              <a:ext uri="{FF2B5EF4-FFF2-40B4-BE49-F238E27FC236}">
                <a16:creationId xmlns:a16="http://schemas.microsoft.com/office/drawing/2014/main" id="{14097ECC-C46A-4910-95E0-E45668B5E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003" y="4135254"/>
            <a:ext cx="1573720" cy="2154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tapa 1">
            <a:extLst>
              <a:ext uri="{FF2B5EF4-FFF2-40B4-BE49-F238E27FC236}">
                <a16:creationId xmlns:a16="http://schemas.microsoft.com/office/drawing/2014/main" id="{8DA19480-9BA1-4F77-970A-71ECCACDC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9" y="1690337"/>
            <a:ext cx="1828800" cy="1972786"/>
          </a:xfrm>
          <a:prstGeom prst="rect">
            <a:avLst/>
          </a:prstGeom>
        </p:spPr>
      </p:pic>
      <p:pic>
        <p:nvPicPr>
          <p:cNvPr id="24" name="tapa 23">
            <a:extLst>
              <a:ext uri="{FF2B5EF4-FFF2-40B4-BE49-F238E27FC236}">
                <a16:creationId xmlns:a16="http://schemas.microsoft.com/office/drawing/2014/main" id="{45B91999-1C3C-4BBB-801A-0093D66F1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47" y="4194568"/>
            <a:ext cx="1805775" cy="1957700"/>
          </a:xfrm>
          <a:prstGeom prst="rect">
            <a:avLst/>
          </a:prstGeom>
        </p:spPr>
      </p:pic>
      <p:pic>
        <p:nvPicPr>
          <p:cNvPr id="10" name="regresa 99">
            <a:extLst>
              <a:ext uri="{FF2B5EF4-FFF2-40B4-BE49-F238E27FC236}">
                <a16:creationId xmlns:a16="http://schemas.microsoft.com/office/drawing/2014/main" id="{56D99F83-B616-48AA-82E9-188D4ADFF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29" y="1857567"/>
            <a:ext cx="1598245" cy="2067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regresa d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5F765168-D47A-4882-854F-6CD9AE649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99" y="1872253"/>
            <a:ext cx="1599225" cy="2052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regresar 300">
            <a:extLst>
              <a:ext uri="{FF2B5EF4-FFF2-40B4-BE49-F238E27FC236}">
                <a16:creationId xmlns:a16="http://schemas.microsoft.com/office/drawing/2014/main" id="{83E79754-38A5-4CA0-858E-7E13FCEAD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99" y="4007074"/>
            <a:ext cx="1719534" cy="2080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regresa 100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B4540BDE-4E32-4467-81BC-703766CC6B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93" y="4184961"/>
            <a:ext cx="1676650" cy="2247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tapa 37">
            <a:extLst>
              <a:ext uri="{FF2B5EF4-FFF2-40B4-BE49-F238E27FC236}">
                <a16:creationId xmlns:a16="http://schemas.microsoft.com/office/drawing/2014/main" id="{1040DF26-192C-4B73-8ED8-7C2A59349D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29" y="1856662"/>
            <a:ext cx="1598245" cy="2053941"/>
          </a:xfrm>
          <a:prstGeom prst="rect">
            <a:avLst/>
          </a:prstGeom>
        </p:spPr>
      </p:pic>
      <p:pic>
        <p:nvPicPr>
          <p:cNvPr id="40" name="tapa 18">
            <a:extLst>
              <a:ext uri="{FF2B5EF4-FFF2-40B4-BE49-F238E27FC236}">
                <a16:creationId xmlns:a16="http://schemas.microsoft.com/office/drawing/2014/main" id="{3F0D6DAC-2750-4604-959F-5D968A480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99" y="1872253"/>
            <a:ext cx="1577620" cy="2016315"/>
          </a:xfrm>
          <a:prstGeom prst="rect">
            <a:avLst/>
          </a:prstGeom>
        </p:spPr>
      </p:pic>
      <p:pic>
        <p:nvPicPr>
          <p:cNvPr id="41" name="tapa 80">
            <a:extLst>
              <a:ext uri="{FF2B5EF4-FFF2-40B4-BE49-F238E27FC236}">
                <a16:creationId xmlns:a16="http://schemas.microsoft.com/office/drawing/2014/main" id="{367C3DF8-22EC-4ACE-BC52-D26AED364E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93" y="4199833"/>
            <a:ext cx="1676650" cy="2233028"/>
          </a:xfrm>
          <a:prstGeom prst="rect">
            <a:avLst/>
          </a:prstGeom>
        </p:spPr>
      </p:pic>
      <p:pic>
        <p:nvPicPr>
          <p:cNvPr id="42" name="tapa 200">
            <a:extLst>
              <a:ext uri="{FF2B5EF4-FFF2-40B4-BE49-F238E27FC236}">
                <a16:creationId xmlns:a16="http://schemas.microsoft.com/office/drawing/2014/main" id="{66FF541D-335B-4D0B-B506-407A9485D3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98" y="4007074"/>
            <a:ext cx="1700261" cy="2080649"/>
          </a:xfrm>
          <a:prstGeom prst="rect">
            <a:avLst/>
          </a:prstGeom>
        </p:spPr>
      </p:pic>
      <p:sp>
        <p:nvSpPr>
          <p:cNvPr id="18" name="CuadroTexto 17">
            <a:hlinkClick r:id="rId10" action="ppaction://hlinksldjump"/>
            <a:extLst>
              <a:ext uri="{FF2B5EF4-FFF2-40B4-BE49-F238E27FC236}">
                <a16:creationId xmlns:a16="http://schemas.microsoft.com/office/drawing/2014/main" id="{51497600-1D87-4220-82EC-3878323F3911}"/>
              </a:ext>
            </a:extLst>
          </p:cNvPr>
          <p:cNvSpPr txBox="1"/>
          <p:nvPr/>
        </p:nvSpPr>
        <p:spPr>
          <a:xfrm>
            <a:off x="9109537" y="6048230"/>
            <a:ext cx="348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2">
                    <a:lumMod val="10000"/>
                  </a:schemeClr>
                </a:solidFill>
                <a:hlinkClick r:id="rId10" action="ppaction://hlinksldjump"/>
              </a:rPr>
              <a:t>Siguiente</a:t>
            </a:r>
            <a:r>
              <a:rPr lang="es-MX" dirty="0"/>
              <a:t> </a:t>
            </a:r>
          </a:p>
        </p:txBody>
      </p:sp>
      <p:pic>
        <p:nvPicPr>
          <p:cNvPr id="44" name="tapa 5000">
            <a:extLst>
              <a:ext uri="{FF2B5EF4-FFF2-40B4-BE49-F238E27FC236}">
                <a16:creationId xmlns:a16="http://schemas.microsoft.com/office/drawing/2014/main" id="{5C036BC0-9A93-46A3-8CE5-AC873D939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02" y="1887297"/>
            <a:ext cx="1299908" cy="2022447"/>
          </a:xfrm>
          <a:prstGeom prst="rect">
            <a:avLst/>
          </a:prstGeom>
        </p:spPr>
      </p:pic>
      <p:pic>
        <p:nvPicPr>
          <p:cNvPr id="45" name="tapa60000">
            <a:extLst>
              <a:ext uri="{FF2B5EF4-FFF2-40B4-BE49-F238E27FC236}">
                <a16:creationId xmlns:a16="http://schemas.microsoft.com/office/drawing/2014/main" id="{9731065C-620F-4517-B850-0E498657C3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4114060"/>
            <a:ext cx="1277954" cy="2030945"/>
          </a:xfrm>
          <a:prstGeom prst="rect">
            <a:avLst/>
          </a:prstGeom>
        </p:spPr>
      </p:pic>
      <p:pic>
        <p:nvPicPr>
          <p:cNvPr id="49" name="tapa 8000000">
            <a:extLst>
              <a:ext uri="{FF2B5EF4-FFF2-40B4-BE49-F238E27FC236}">
                <a16:creationId xmlns:a16="http://schemas.microsoft.com/office/drawing/2014/main" id="{E713D46D-A33A-48EE-8705-A0702414A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71" y="1898113"/>
            <a:ext cx="1516325" cy="2019637"/>
          </a:xfrm>
          <a:prstGeom prst="rect">
            <a:avLst/>
          </a:prstGeom>
        </p:spPr>
      </p:pic>
      <p:pic>
        <p:nvPicPr>
          <p:cNvPr id="52" name="tapa900000000000000000000000001">
            <a:extLst>
              <a:ext uri="{FF2B5EF4-FFF2-40B4-BE49-F238E27FC236}">
                <a16:creationId xmlns:a16="http://schemas.microsoft.com/office/drawing/2014/main" id="{05DCE01C-70A5-4A2F-97DD-EE44FD29D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59" y="4130215"/>
            <a:ext cx="1557208" cy="21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lectrónica, auricular&#10;&#10;Descripción generada con confianza alta">
            <a:extLst>
              <a:ext uri="{FF2B5EF4-FFF2-40B4-BE49-F238E27FC236}">
                <a16:creationId xmlns:a16="http://schemas.microsoft.com/office/drawing/2014/main" id="{06D73EC6-192C-4D36-82FA-22FE28BDD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33" y="0"/>
            <a:ext cx="6302333" cy="685800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BB850F-89E2-4C42-BB26-38B2B37A1329}"/>
              </a:ext>
            </a:extLst>
          </p:cNvPr>
          <p:cNvSpPr txBox="1"/>
          <p:nvPr/>
        </p:nvSpPr>
        <p:spPr>
          <a:xfrm>
            <a:off x="642421" y="4726745"/>
            <a:ext cx="2302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hlinkClick r:id="rId5" action="ppaction://hlinksldjump"/>
              </a:rPr>
              <a:t>REGRESA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BBA5FA-F4E6-474A-9167-41382C97DC19}"/>
              </a:ext>
            </a:extLst>
          </p:cNvPr>
          <p:cNvSpPr txBox="1"/>
          <p:nvPr/>
        </p:nvSpPr>
        <p:spPr>
          <a:xfrm>
            <a:off x="2944833" y="225083"/>
            <a:ext cx="734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Arial Rounded MT Bold" panose="020F0704030504030204" pitchFamily="34" charset="0"/>
              </a:rPr>
              <a:t>INTENTALO DE NUEVO </a:t>
            </a:r>
          </a:p>
        </p:txBody>
      </p:sp>
      <p:pic>
        <p:nvPicPr>
          <p:cNvPr id="10" name="Mario_Bros_GAME_OVER_Sonido_k2zOAaTJfc0">
            <a:hlinkClick r:id="" action="ppaction://media"/>
            <a:extLst>
              <a:ext uri="{FF2B5EF4-FFF2-40B4-BE49-F238E27FC236}">
                <a16:creationId xmlns:a16="http://schemas.microsoft.com/office/drawing/2014/main" id="{B3D36D51-26C4-4947-992F-EEE45EDBA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4778" y="225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lectrónica, auricular&#10;&#10;Descripción generada con confianza alta">
            <a:extLst>
              <a:ext uri="{FF2B5EF4-FFF2-40B4-BE49-F238E27FC236}">
                <a16:creationId xmlns:a16="http://schemas.microsoft.com/office/drawing/2014/main" id="{06D73EC6-192C-4D36-82FA-22FE28BDD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33" y="0"/>
            <a:ext cx="6302333" cy="685800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BB850F-89E2-4C42-BB26-38B2B37A1329}"/>
              </a:ext>
            </a:extLst>
          </p:cNvPr>
          <p:cNvSpPr txBox="1"/>
          <p:nvPr/>
        </p:nvSpPr>
        <p:spPr>
          <a:xfrm>
            <a:off x="947221" y="5349597"/>
            <a:ext cx="230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hlinkClick r:id="rId5" action="ppaction://hlinksldjump"/>
              </a:rPr>
              <a:t>Regresa</a:t>
            </a:r>
            <a:r>
              <a:rPr lang="es-MX" dirty="0"/>
              <a:t>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BBA5FA-F4E6-474A-9167-41382C97DC19}"/>
              </a:ext>
            </a:extLst>
          </p:cNvPr>
          <p:cNvSpPr txBox="1"/>
          <p:nvPr/>
        </p:nvSpPr>
        <p:spPr>
          <a:xfrm>
            <a:off x="2944833" y="225083"/>
            <a:ext cx="734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Arial Rounded MT Bold" panose="020F0704030504030204" pitchFamily="34" charset="0"/>
              </a:rPr>
              <a:t>INTENTALO DE NUEVO </a:t>
            </a:r>
          </a:p>
        </p:txBody>
      </p:sp>
      <p:pic>
        <p:nvPicPr>
          <p:cNvPr id="10" name="Mario_Bros_GAME_OVER_Sonido_k2zOAaTJfc0">
            <a:hlinkClick r:id="" action="ppaction://media"/>
            <a:extLst>
              <a:ext uri="{FF2B5EF4-FFF2-40B4-BE49-F238E27FC236}">
                <a16:creationId xmlns:a16="http://schemas.microsoft.com/office/drawing/2014/main" id="{B3D36D51-26C4-4947-992F-EEE45EDBA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4778" y="225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3BC58-B033-44ED-9C9F-3499CA4B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 descr="Imagen que contiene planta, árbol, palmera&#10;&#10;Descripción generada con confianza muy alta">
            <a:extLst>
              <a:ext uri="{FF2B5EF4-FFF2-40B4-BE49-F238E27FC236}">
                <a16:creationId xmlns:a16="http://schemas.microsoft.com/office/drawing/2014/main" id="{8EA2E4B0-18CD-4E2C-AD8F-98C51D2B3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2277"/>
          </a:xfrm>
        </p:spPr>
      </p:pic>
      <p:pic>
        <p:nvPicPr>
          <p:cNvPr id="13" name="Imagen 12" descr="Imagen que contiene imágenes prediseñadas&#10;&#10;Descripción generada con confianza muy alta">
            <a:hlinkClick r:id="rId3" action="ppaction://hlinksldjump"/>
            <a:extLst>
              <a:ext uri="{FF2B5EF4-FFF2-40B4-BE49-F238E27FC236}">
                <a16:creationId xmlns:a16="http://schemas.microsoft.com/office/drawing/2014/main" id="{D7AF89C1-53B6-4359-BDFA-56E7FFE26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6" b="98101" l="2685" r="96644">
                        <a14:foregroundMark x1="15436" y1="14557" x2="38255" y2="8228"/>
                        <a14:foregroundMark x1="38255" y1="8228" x2="28188" y2="25949"/>
                        <a14:foregroundMark x1="28188" y1="25949" x2="48322" y2="36709"/>
                        <a14:foregroundMark x1="48322" y1="36709" x2="20805" y2="33544"/>
                        <a14:foregroundMark x1="20805" y1="33544" x2="30201" y2="35443"/>
                        <a14:foregroundMark x1="45638" y1="24051" x2="41611" y2="24684"/>
                        <a14:foregroundMark x1="45638" y1="28481" x2="40268" y2="30380"/>
                        <a14:foregroundMark x1="2685" y1="25316" x2="2685" y2="13924"/>
                        <a14:foregroundMark x1="43624" y1="89873" x2="55034" y2="89873"/>
                        <a14:foregroundMark x1="48322" y1="93671" x2="26174" y2="59494"/>
                        <a14:foregroundMark x1="26174" y1="59494" x2="21477" y2="13924"/>
                        <a14:foregroundMark x1="21477" y1="13924" x2="63758" y2="54430"/>
                        <a14:foregroundMark x1="63758" y1="54430" x2="48993" y2="88608"/>
                        <a14:foregroundMark x1="48993" y1="88608" x2="6711" y2="0"/>
                        <a14:foregroundMark x1="6711" y1="0" x2="32215" y2="4430"/>
                        <a14:foregroundMark x1="32215" y1="4430" x2="32215" y2="74051"/>
                        <a14:foregroundMark x1="32215" y1="74051" x2="15436" y2="87975"/>
                        <a14:foregroundMark x1="15436" y1="87975" x2="26174" y2="1266"/>
                        <a14:foregroundMark x1="26174" y1="1266" x2="55034" y2="68354"/>
                        <a14:foregroundMark x1="55034" y1="68354" x2="37584" y2="58228"/>
                        <a14:foregroundMark x1="85235" y1="24684" x2="91275" y2="89873"/>
                        <a14:foregroundMark x1="91275" y1="89873" x2="26846" y2="65823"/>
                        <a14:foregroundMark x1="26846" y1="65823" x2="4698" y2="43038"/>
                        <a14:foregroundMark x1="4698" y1="43038" x2="58389" y2="81013"/>
                        <a14:foregroundMark x1="58389" y1="81013" x2="10738" y2="62658"/>
                        <a14:foregroundMark x1="10738" y1="62658" x2="2013" y2="41139"/>
                        <a14:foregroundMark x1="2013" y1="41139" x2="30872" y2="12658"/>
                        <a14:foregroundMark x1="30872" y1="12658" x2="53020" y2="3165"/>
                        <a14:foregroundMark x1="53020" y1="3165" x2="45638" y2="60759"/>
                        <a14:foregroundMark x1="45638" y1="60759" x2="21477" y2="53165"/>
                        <a14:foregroundMark x1="21477" y1="53165" x2="76510" y2="8228"/>
                        <a14:foregroundMark x1="76510" y1="8228" x2="44966" y2="65823"/>
                        <a14:foregroundMark x1="44966" y1="65823" x2="8725" y2="61392"/>
                        <a14:foregroundMark x1="8725" y1="61392" x2="51007" y2="5063"/>
                        <a14:foregroundMark x1="51007" y1="5063" x2="6711" y2="97468"/>
                        <a14:foregroundMark x1="6711" y1="97468" x2="8725" y2="47468"/>
                        <a14:foregroundMark x1="8725" y1="47468" x2="58389" y2="1266"/>
                        <a14:foregroundMark x1="58389" y1="1266" x2="1342" y2="93671"/>
                        <a14:foregroundMark x1="1342" y1="93671" x2="34899" y2="2532"/>
                        <a14:foregroundMark x1="34899" y1="2532" x2="68456" y2="27848"/>
                        <a14:foregroundMark x1="68456" y1="27848" x2="95302" y2="26582"/>
                        <a14:foregroundMark x1="95302" y1="26582" x2="6711" y2="3165"/>
                        <a14:foregroundMark x1="6711" y1="3165" x2="32886" y2="37342"/>
                        <a14:foregroundMark x1="32886" y1="37342" x2="9396" y2="77215"/>
                        <a14:foregroundMark x1="9396" y1="77215" x2="34228" y2="43671"/>
                        <a14:foregroundMark x1="34228" y1="43671" x2="86577" y2="24684"/>
                        <a14:foregroundMark x1="86577" y1="24684" x2="18121" y2="58861"/>
                        <a14:foregroundMark x1="18121" y1="58861" x2="26846" y2="26582"/>
                        <a14:foregroundMark x1="26846" y1="26582" x2="59060" y2="33544"/>
                        <a14:foregroundMark x1="59060" y1="33544" x2="93289" y2="74684"/>
                        <a14:foregroundMark x1="93289" y1="74684" x2="61074" y2="51899"/>
                        <a14:foregroundMark x1="61074" y1="51899" x2="40268" y2="1266"/>
                        <a14:foregroundMark x1="40268" y1="1266" x2="91275" y2="5696"/>
                        <a14:foregroundMark x1="91275" y1="5696" x2="61074" y2="35443"/>
                        <a14:foregroundMark x1="61074" y1="35443" x2="4698" y2="49367"/>
                        <a14:foregroundMark x1="4698" y1="49367" x2="22819" y2="6329"/>
                        <a14:foregroundMark x1="22819" y1="6329" x2="99329" y2="0"/>
                        <a14:foregroundMark x1="99329" y1="0" x2="58389" y2="86076"/>
                        <a14:foregroundMark x1="58389" y1="86076" x2="14765" y2="79747"/>
                        <a14:foregroundMark x1="14765" y1="79747" x2="18121" y2="50633"/>
                        <a14:foregroundMark x1="18121" y1="50633" x2="92617" y2="42405"/>
                        <a14:foregroundMark x1="92617" y1="42405" x2="34228" y2="10127"/>
                        <a14:foregroundMark x1="34228" y1="10127" x2="88591" y2="14557"/>
                        <a14:foregroundMark x1="88591" y1="14557" x2="82550" y2="62658"/>
                        <a14:foregroundMark x1="82550" y1="62658" x2="24161" y2="83544"/>
                        <a14:foregroundMark x1="24161" y1="83544" x2="9396" y2="1266"/>
                        <a14:foregroundMark x1="9396" y1="1266" x2="28188" y2="26582"/>
                        <a14:foregroundMark x1="28188" y1="26582" x2="73154" y2="16456"/>
                        <a14:foregroundMark x1="73154" y1="16456" x2="71141" y2="50633"/>
                        <a14:foregroundMark x1="71141" y1="50633" x2="52349" y2="633"/>
                        <a14:foregroundMark x1="52349" y1="633" x2="75839" y2="21519"/>
                        <a14:foregroundMark x1="75839" y1="21519" x2="56376" y2="7595"/>
                        <a14:foregroundMark x1="56376" y1="7595" x2="8054" y2="53165"/>
                        <a14:foregroundMark x1="8054" y1="53165" x2="61745" y2="20886"/>
                        <a14:foregroundMark x1="61745" y1="20886" x2="18121" y2="67722"/>
                        <a14:foregroundMark x1="18121" y1="67722" x2="86577" y2="24051"/>
                        <a14:foregroundMark x1="86577" y1="24051" x2="16107" y2="91772"/>
                        <a14:foregroundMark x1="16107" y1="91772" x2="59060" y2="61392"/>
                        <a14:foregroundMark x1="59060" y1="61392" x2="59060" y2="85443"/>
                        <a14:foregroundMark x1="59060" y1="85443" x2="88591" y2="93671"/>
                        <a14:foregroundMark x1="88591" y1="93671" x2="32215" y2="75949"/>
                        <a14:foregroundMark x1="32215" y1="75949" x2="99329" y2="13291"/>
                        <a14:foregroundMark x1="99329" y1="13291" x2="32886" y2="81646"/>
                        <a14:foregroundMark x1="32886" y1="81646" x2="47651" y2="58228"/>
                        <a14:foregroundMark x1="47651" y1="58228" x2="20134" y2="79114"/>
                        <a14:foregroundMark x1="20134" y1="79114" x2="97315" y2="8861"/>
                        <a14:foregroundMark x1="97315" y1="8861" x2="65101" y2="24051"/>
                        <a14:foregroundMark x1="65101" y1="24051" x2="43624" y2="43038"/>
                        <a14:foregroundMark x1="43624" y1="43038" x2="59732" y2="22152"/>
                        <a14:foregroundMark x1="59732" y1="22152" x2="35570" y2="23418"/>
                        <a14:foregroundMark x1="35570" y1="23418" x2="36242" y2="23418"/>
                        <a14:foregroundMark x1="85235" y1="43671" x2="94631" y2="63291"/>
                        <a14:foregroundMark x1="94631" y1="63291" x2="75168" y2="32278"/>
                        <a14:foregroundMark x1="75168" y1="32278" x2="60403" y2="89241"/>
                        <a14:foregroundMark x1="60403" y1="89241" x2="48322" y2="63924"/>
                        <a14:foregroundMark x1="48322" y1="63924" x2="66443" y2="43038"/>
                        <a14:foregroundMark x1="66443" y1="43038" x2="96644" y2="84810"/>
                        <a14:foregroundMark x1="96644" y1="84810" x2="55034" y2="86076"/>
                        <a14:foregroundMark x1="55034" y1="86076" x2="50336" y2="55696"/>
                        <a14:foregroundMark x1="50336" y1="55696" x2="69799" y2="33544"/>
                        <a14:foregroundMark x1="69799" y1="33544" x2="97315" y2="24051"/>
                        <a14:foregroundMark x1="97315" y1="24051" x2="89262" y2="60127"/>
                        <a14:foregroundMark x1="89262" y1="60127" x2="47651" y2="75316"/>
                        <a14:foregroundMark x1="47651" y1="75316" x2="81208" y2="39873"/>
                        <a14:foregroundMark x1="81208" y1="39873" x2="57047" y2="70886"/>
                        <a14:foregroundMark x1="57047" y1="70886" x2="92617" y2="61392"/>
                        <a14:foregroundMark x1="92617" y1="61392" x2="91946" y2="83544"/>
                        <a14:foregroundMark x1="91946" y1="83544" x2="56376" y2="77848"/>
                        <a14:foregroundMark x1="56376" y1="77848" x2="81208" y2="56329"/>
                        <a14:foregroundMark x1="81208" y1="56329" x2="89933" y2="77215"/>
                        <a14:foregroundMark x1="89933" y1="77215" x2="48322" y2="95570"/>
                        <a14:foregroundMark x1="48322" y1="95570" x2="70470" y2="86709"/>
                        <a14:foregroundMark x1="70470" y1="86709" x2="16107" y2="87975"/>
                        <a14:foregroundMark x1="16107" y1="87975" x2="55034" y2="88608"/>
                        <a14:foregroundMark x1="55034" y1="88608" x2="30201" y2="98101"/>
                        <a14:foregroundMark x1="30201" y1="98101" x2="63758" y2="82911"/>
                        <a14:foregroundMark x1="63758" y1="82911" x2="10738" y2="84177"/>
                        <a14:foregroundMark x1="10738" y1="84177" x2="54362" y2="80380"/>
                        <a14:foregroundMark x1="54362" y1="80380" x2="19463" y2="87975"/>
                        <a14:foregroundMark x1="19463" y1="87975" x2="87248" y2="77215"/>
                        <a14:foregroundMark x1="87248" y1="77215" x2="11409" y2="87342"/>
                        <a14:foregroundMark x1="11409" y1="87342" x2="80537" y2="72152"/>
                        <a14:foregroundMark x1="80537" y1="72152" x2="80537" y2="72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58" y="3151200"/>
            <a:ext cx="2129287" cy="2480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138DC1F-078B-4B3D-9E92-121396C6D434}"/>
              </a:ext>
            </a:extLst>
          </p:cNvPr>
          <p:cNvSpPr txBox="1"/>
          <p:nvPr/>
        </p:nvSpPr>
        <p:spPr>
          <a:xfrm>
            <a:off x="2948608" y="1056313"/>
            <a:ext cx="6294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A divina quien soy , soy amarillo, tengo melena ,gruño y dicen que soy el rey de la selva .</a:t>
            </a:r>
          </a:p>
        </p:txBody>
      </p:sp>
      <p:pic>
        <p:nvPicPr>
          <p:cNvPr id="4" name="Imagen 3" descr="Imagen que contiene imágenes prediseñadas&#10;&#10;Descripción generada con confianza muy alta">
            <a:hlinkClick r:id="rId6" action="ppaction://hlinksldjump"/>
            <a:extLst>
              <a:ext uri="{FF2B5EF4-FFF2-40B4-BE49-F238E27FC236}">
                <a16:creationId xmlns:a16="http://schemas.microsoft.com/office/drawing/2014/main" id="{C2F05302-3131-42CF-84D4-329F21E9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5" y="3383605"/>
            <a:ext cx="2019300" cy="2247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 descr="Imagen que contiene imágenes prediseñadas&#10;&#10;Descripción generada con confianza alta">
            <a:hlinkClick r:id="rId6" action="ppaction://hlinksldjump"/>
            <a:extLst>
              <a:ext uri="{FF2B5EF4-FFF2-40B4-BE49-F238E27FC236}">
                <a16:creationId xmlns:a16="http://schemas.microsoft.com/office/drawing/2014/main" id="{ECB45B9E-23BE-4878-B3D6-03EDCC293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9" b="89803" l="2273" r="96591">
                        <a14:foregroundMark x1="8442" y1="33662" x2="8442" y2="46930"/>
                        <a14:foregroundMark x1="2435" y1="41996" x2="7143" y2="46382"/>
                        <a14:foregroundMark x1="92532" y1="45833" x2="86851" y2="30263"/>
                        <a14:foregroundMark x1="86851" y1="30263" x2="86688" y2="46272"/>
                        <a14:foregroundMark x1="86688" y1="46272" x2="96591" y2="34759"/>
                        <a14:foregroundMark x1="33766" y1="21053" x2="37175" y2="19956"/>
                        <a14:foregroundMark x1="37175" y1="19956" x2="57468" y2="19408"/>
                        <a14:foregroundMark x1="57468" y1="19408" x2="61851" y2="19956"/>
                        <a14:foregroundMark x1="65260" y1="19408" x2="61039" y2="18860"/>
                        <a14:backgroundMark x1="38325" y1="18311" x2="37175" y2="18311"/>
                        <a14:backgroundMark x1="40887" y1="18311" x2="38385" y2="18311"/>
                        <a14:backgroundMark x1="38183" y1="18860" x2="37825" y2="18860"/>
                        <a14:backgroundMark x1="42695" y1="17654" x2="42695" y2="17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36" y="3077695"/>
            <a:ext cx="2525711" cy="25538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045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1E84D-DBB8-408C-81F2-4A30D304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 descr="Imagen que contiene planta, árbol&#10;&#10;Descripción generada con confianza alta">
            <a:hlinkClick r:id="rId2" action="ppaction://hlinksldjump"/>
            <a:hlinkHover r:id="rId3" action="ppaction://hlinksldjump"/>
            <a:extLst>
              <a:ext uri="{FF2B5EF4-FFF2-40B4-BE49-F238E27FC236}">
                <a16:creationId xmlns:a16="http://schemas.microsoft.com/office/drawing/2014/main" id="{9A8563A1-DABC-4DF3-A809-30F0BFE61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5F707E-5993-4F3E-BE82-ED90A2BEB277}"/>
              </a:ext>
            </a:extLst>
          </p:cNvPr>
          <p:cNvSpPr txBox="1"/>
          <p:nvPr/>
        </p:nvSpPr>
        <p:spPr>
          <a:xfrm>
            <a:off x="2286000" y="196909"/>
            <a:ext cx="8669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AR CENA" panose="02000000000000000000" pitchFamily="2" charset="0"/>
              </a:rPr>
              <a:t>Ayuda a </a:t>
            </a:r>
            <a:r>
              <a:rPr lang="es-MX" sz="4800" dirty="0" err="1">
                <a:latin typeface="AR CENA" panose="02000000000000000000" pitchFamily="2" charset="0"/>
              </a:rPr>
              <a:t>pandy</a:t>
            </a:r>
            <a:r>
              <a:rPr lang="es-MX" sz="4800" dirty="0">
                <a:latin typeface="AR CENA" panose="02000000000000000000" pitchFamily="2" charset="0"/>
              </a:rPr>
              <a:t> a llegar a su comida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A3AE3E-12D7-4619-8E33-546E01C2F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43" b="94857" l="5263" r="90351">
                        <a14:foregroundMark x1="90351" y1="33714" x2="90351" y2="33714"/>
                        <a14:foregroundMark x1="6140" y1="26286" x2="6140" y2="30286"/>
                        <a14:foregroundMark x1="52632" y1="94857" x2="46491" y2="9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" y="637349"/>
            <a:ext cx="1143006" cy="1754615"/>
          </a:xfrm>
          <a:prstGeom prst="rect">
            <a:avLst/>
          </a:prstGeom>
        </p:spPr>
      </p:pic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339498AB-9193-404C-B417-A004430E618B}"/>
              </a:ext>
            </a:extLst>
          </p:cNvPr>
          <p:cNvSpPr/>
          <p:nvPr/>
        </p:nvSpPr>
        <p:spPr>
          <a:xfrm>
            <a:off x="1227990" y="1514657"/>
            <a:ext cx="10360272" cy="4654555"/>
          </a:xfrm>
          <a:custGeom>
            <a:avLst/>
            <a:gdLst>
              <a:gd name="connsiteX0" fmla="*/ 0 w 10634216"/>
              <a:gd name="connsiteY0" fmla="*/ 135310 h 4619851"/>
              <a:gd name="connsiteX1" fmla="*/ 3165231 w 10634216"/>
              <a:gd name="connsiteY1" fmla="*/ 240818 h 4619851"/>
              <a:gd name="connsiteX2" fmla="*/ 3640015 w 10634216"/>
              <a:gd name="connsiteY2" fmla="*/ 2350972 h 4619851"/>
              <a:gd name="connsiteX3" fmla="*/ 5310554 w 10634216"/>
              <a:gd name="connsiteY3" fmla="*/ 416664 h 4619851"/>
              <a:gd name="connsiteX4" fmla="*/ 4519246 w 10634216"/>
              <a:gd name="connsiteY4" fmla="*/ 4320449 h 4619851"/>
              <a:gd name="connsiteX5" fmla="*/ 7930661 w 10634216"/>
              <a:gd name="connsiteY5" fmla="*/ 785941 h 4619851"/>
              <a:gd name="connsiteX6" fmla="*/ 7262446 w 10634216"/>
              <a:gd name="connsiteY6" fmla="*/ 4619387 h 4619851"/>
              <a:gd name="connsiteX7" fmla="*/ 10093569 w 10634216"/>
              <a:gd name="connsiteY7" fmla="*/ 1067295 h 4619851"/>
              <a:gd name="connsiteX8" fmla="*/ 10603523 w 10634216"/>
              <a:gd name="connsiteY8" fmla="*/ 4127018 h 4619851"/>
              <a:gd name="connsiteX9" fmla="*/ 10533184 w 10634216"/>
              <a:gd name="connsiteY9" fmla="*/ 4144602 h 461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4216" h="4619851">
                <a:moveTo>
                  <a:pt x="0" y="135310"/>
                </a:moveTo>
                <a:cubicBezTo>
                  <a:pt x="1279281" y="3425"/>
                  <a:pt x="2558562" y="-128459"/>
                  <a:pt x="3165231" y="240818"/>
                </a:cubicBezTo>
                <a:cubicBezTo>
                  <a:pt x="3771900" y="610095"/>
                  <a:pt x="3282461" y="2321664"/>
                  <a:pt x="3640015" y="2350972"/>
                </a:cubicBezTo>
                <a:cubicBezTo>
                  <a:pt x="3997569" y="2380280"/>
                  <a:pt x="5164016" y="88418"/>
                  <a:pt x="5310554" y="416664"/>
                </a:cubicBezTo>
                <a:cubicBezTo>
                  <a:pt x="5457092" y="744910"/>
                  <a:pt x="4082562" y="4258903"/>
                  <a:pt x="4519246" y="4320449"/>
                </a:cubicBezTo>
                <a:cubicBezTo>
                  <a:pt x="4955930" y="4381995"/>
                  <a:pt x="7473461" y="736118"/>
                  <a:pt x="7930661" y="785941"/>
                </a:cubicBezTo>
                <a:cubicBezTo>
                  <a:pt x="8387861" y="835764"/>
                  <a:pt x="6901961" y="4572495"/>
                  <a:pt x="7262446" y="4619387"/>
                </a:cubicBezTo>
                <a:cubicBezTo>
                  <a:pt x="7622931" y="4666279"/>
                  <a:pt x="9536723" y="1149357"/>
                  <a:pt x="10093569" y="1067295"/>
                </a:cubicBezTo>
                <a:cubicBezTo>
                  <a:pt x="10650415" y="985233"/>
                  <a:pt x="10530254" y="3614134"/>
                  <a:pt x="10603523" y="4127018"/>
                </a:cubicBezTo>
                <a:cubicBezTo>
                  <a:pt x="10676792" y="4639903"/>
                  <a:pt x="10604988" y="4392252"/>
                  <a:pt x="10533184" y="4144602"/>
                </a:cubicBezTo>
              </a:path>
            </a:pathLst>
          </a:custGeom>
          <a:noFill/>
          <a:ln w="635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2832F5C9-B77C-486E-A55B-AE8BAAB1DF01}"/>
              </a:ext>
            </a:extLst>
          </p:cNvPr>
          <p:cNvSpPr/>
          <p:nvPr/>
        </p:nvSpPr>
        <p:spPr>
          <a:xfrm>
            <a:off x="1227990" y="1514656"/>
            <a:ext cx="10360272" cy="4654556"/>
          </a:xfrm>
          <a:custGeom>
            <a:avLst/>
            <a:gdLst>
              <a:gd name="connsiteX0" fmla="*/ 0 w 10634216"/>
              <a:gd name="connsiteY0" fmla="*/ 135310 h 4619851"/>
              <a:gd name="connsiteX1" fmla="*/ 3165231 w 10634216"/>
              <a:gd name="connsiteY1" fmla="*/ 240818 h 4619851"/>
              <a:gd name="connsiteX2" fmla="*/ 3640015 w 10634216"/>
              <a:gd name="connsiteY2" fmla="*/ 2350972 h 4619851"/>
              <a:gd name="connsiteX3" fmla="*/ 5310554 w 10634216"/>
              <a:gd name="connsiteY3" fmla="*/ 416664 h 4619851"/>
              <a:gd name="connsiteX4" fmla="*/ 4519246 w 10634216"/>
              <a:gd name="connsiteY4" fmla="*/ 4320449 h 4619851"/>
              <a:gd name="connsiteX5" fmla="*/ 7930661 w 10634216"/>
              <a:gd name="connsiteY5" fmla="*/ 785941 h 4619851"/>
              <a:gd name="connsiteX6" fmla="*/ 7262446 w 10634216"/>
              <a:gd name="connsiteY6" fmla="*/ 4619387 h 4619851"/>
              <a:gd name="connsiteX7" fmla="*/ 10093569 w 10634216"/>
              <a:gd name="connsiteY7" fmla="*/ 1067295 h 4619851"/>
              <a:gd name="connsiteX8" fmla="*/ 10603523 w 10634216"/>
              <a:gd name="connsiteY8" fmla="*/ 4127018 h 4619851"/>
              <a:gd name="connsiteX9" fmla="*/ 10533184 w 10634216"/>
              <a:gd name="connsiteY9" fmla="*/ 4144602 h 461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4216" h="4619851">
                <a:moveTo>
                  <a:pt x="0" y="135310"/>
                </a:moveTo>
                <a:cubicBezTo>
                  <a:pt x="1279281" y="3425"/>
                  <a:pt x="2558562" y="-128459"/>
                  <a:pt x="3165231" y="240818"/>
                </a:cubicBezTo>
                <a:cubicBezTo>
                  <a:pt x="3771900" y="610095"/>
                  <a:pt x="3282461" y="2321664"/>
                  <a:pt x="3640015" y="2350972"/>
                </a:cubicBezTo>
                <a:cubicBezTo>
                  <a:pt x="3997569" y="2380280"/>
                  <a:pt x="5164016" y="88418"/>
                  <a:pt x="5310554" y="416664"/>
                </a:cubicBezTo>
                <a:cubicBezTo>
                  <a:pt x="5457092" y="744910"/>
                  <a:pt x="4082562" y="4258903"/>
                  <a:pt x="4519246" y="4320449"/>
                </a:cubicBezTo>
                <a:cubicBezTo>
                  <a:pt x="4955930" y="4381995"/>
                  <a:pt x="7473461" y="736118"/>
                  <a:pt x="7930661" y="785941"/>
                </a:cubicBezTo>
                <a:cubicBezTo>
                  <a:pt x="8387861" y="835764"/>
                  <a:pt x="6901961" y="4572495"/>
                  <a:pt x="7262446" y="4619387"/>
                </a:cubicBezTo>
                <a:cubicBezTo>
                  <a:pt x="7622931" y="4666279"/>
                  <a:pt x="9536723" y="1149357"/>
                  <a:pt x="10093569" y="1067295"/>
                </a:cubicBezTo>
                <a:cubicBezTo>
                  <a:pt x="10650415" y="985233"/>
                  <a:pt x="10530254" y="3614134"/>
                  <a:pt x="10603523" y="4127018"/>
                </a:cubicBezTo>
                <a:cubicBezTo>
                  <a:pt x="10676792" y="4639903"/>
                  <a:pt x="10604988" y="4392252"/>
                  <a:pt x="10533184" y="4144602"/>
                </a:cubicBezTo>
              </a:path>
            </a:pathLst>
          </a:custGeom>
          <a:noFill/>
          <a:ln w="304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>
            <a:hlinkHover r:id="rId7" action="ppaction://hlinksldjump"/>
            <a:extLst>
              <a:ext uri="{FF2B5EF4-FFF2-40B4-BE49-F238E27FC236}">
                <a16:creationId xmlns:a16="http://schemas.microsoft.com/office/drawing/2014/main" id="{214E600F-CD0A-4FB2-B655-FFD179F26E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18" b="98953" l="0" r="94203">
                        <a14:foregroundMark x1="35507" y1="26178" x2="52899" y2="31414"/>
                        <a14:foregroundMark x1="61594" y1="7853" x2="65942" y2="3141"/>
                        <a14:foregroundMark x1="71739" y1="24084" x2="94203" y2="12042"/>
                        <a14:foregroundMark x1="42754" y1="90052" x2="47101" y2="88482"/>
                        <a14:foregroundMark x1="47826" y1="98429" x2="55072" y2="98429"/>
                        <a14:foregroundMark x1="61594" y1="98953" x2="50725" y2="98953"/>
                        <a14:foregroundMark x1="10145" y1="31937" x2="0" y2="319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2911" y="3949594"/>
            <a:ext cx="2101361" cy="29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64944-C586-42A5-8EB3-B147C799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 descr="Imagen que contiene planta, hoja&#10;&#10;Descripción generada con confianza muy alta">
            <a:hlinkHover r:id="rId2" action="ppaction://hlinksldjump"/>
            <a:extLst>
              <a:ext uri="{FF2B5EF4-FFF2-40B4-BE49-F238E27FC236}">
                <a16:creationId xmlns:a16="http://schemas.microsoft.com/office/drawing/2014/main" id="{E7854BE3-2A7C-4068-B648-A188D5620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0668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F14E34-8D72-4860-82E4-4867BDDD5609}"/>
              </a:ext>
            </a:extLst>
          </p:cNvPr>
          <p:cNvSpPr txBox="1"/>
          <p:nvPr/>
        </p:nvSpPr>
        <p:spPr>
          <a:xfrm>
            <a:off x="1340126" y="75371"/>
            <a:ext cx="913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AYUDA AL JAGUAR A LLEGAR CON SU MAMY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149602-C577-48E2-8175-FB39E6FC9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8438" l="1596" r="95745">
                        <a14:foregroundMark x1="54610" y1="52257" x2="43617" y2="55382"/>
                        <a14:foregroundMark x1="51418" y1="85417" x2="51241" y2="9549"/>
                        <a14:foregroundMark x1="51241" y1="9549" x2="64007" y2="74306"/>
                        <a14:foregroundMark x1="64007" y1="74306" x2="50000" y2="48090"/>
                        <a14:foregroundMark x1="50000" y1="48090" x2="57270" y2="75868"/>
                        <a14:foregroundMark x1="57270" y1="75868" x2="48404" y2="48958"/>
                        <a14:foregroundMark x1="48404" y1="48958" x2="60106" y2="73090"/>
                        <a14:foregroundMark x1="45922" y1="64583" x2="39716" y2="17188"/>
                        <a14:foregroundMark x1="39716" y1="17188" x2="51064" y2="62500"/>
                        <a14:foregroundMark x1="51064" y1="62500" x2="38475" y2="34896"/>
                        <a14:foregroundMark x1="38475" y1="34896" x2="51950" y2="61979"/>
                        <a14:foregroundMark x1="51950" y1="61979" x2="36525" y2="36979"/>
                        <a14:foregroundMark x1="36525" y1="36979" x2="51596" y2="61111"/>
                        <a14:foregroundMark x1="51596" y1="61111" x2="61702" y2="97569"/>
                        <a14:foregroundMark x1="61702" y1="97569" x2="50709" y2="59722"/>
                        <a14:foregroundMark x1="50709" y1="59722" x2="59397" y2="88542"/>
                        <a14:foregroundMark x1="59397" y1="88542" x2="35284" y2="23611"/>
                        <a14:foregroundMark x1="35284" y1="23611" x2="67199" y2="31424"/>
                        <a14:foregroundMark x1="67199" y1="31424" x2="62589" y2="39063"/>
                        <a14:foregroundMark x1="69681" y1="86285" x2="40603" y2="90972"/>
                        <a14:foregroundMark x1="40603" y1="90972" x2="35638" y2="94792"/>
                        <a14:foregroundMark x1="45922" y1="94792" x2="31028" y2="98611"/>
                        <a14:foregroundMark x1="33333" y1="86285" x2="33333" y2="90104"/>
                        <a14:foregroundMark x1="20745" y1="96354" x2="4255" y2="73090"/>
                        <a14:foregroundMark x1="4255" y1="73090" x2="10461" y2="71528"/>
                        <a14:foregroundMark x1="69681" y1="94792" x2="72872" y2="89236"/>
                        <a14:foregroundMark x1="79965" y1="93229" x2="83865" y2="83160"/>
                        <a14:foregroundMark x1="83865" y1="85417" x2="82979" y2="68403"/>
                        <a14:foregroundMark x1="90957" y1="80035" x2="79078" y2="96354"/>
                        <a14:foregroundMark x1="95745" y1="79340" x2="92553" y2="73090"/>
                        <a14:foregroundMark x1="1773" y1="48438" x2="2482" y2="46875"/>
                        <a14:foregroundMark x1="41135" y1="75347" x2="41135" y2="47396"/>
                        <a14:foregroundMark x1="41135" y1="47396" x2="44149" y2="82813"/>
                        <a14:foregroundMark x1="44149" y1="82813" x2="22163" y2="14583"/>
                        <a14:foregroundMark x1="22163" y1="14583" x2="35638" y2="16667"/>
                        <a14:foregroundMark x1="28546" y1="67708" x2="26950" y2="77778"/>
                        <a14:foregroundMark x1="23050" y1="89236" x2="51064" y2="79340"/>
                        <a14:foregroundMark x1="51064" y1="79340" x2="17730" y2="84722"/>
                        <a14:foregroundMark x1="17730" y1="84722" x2="77305" y2="88542"/>
                        <a14:foregroundMark x1="77305" y1="88542" x2="40957" y2="77257"/>
                        <a14:foregroundMark x1="40957" y1="77257" x2="72340" y2="85417"/>
                        <a14:foregroundMark x1="72340" y1="85417" x2="65071" y2="56076"/>
                        <a14:foregroundMark x1="65071" y1="56076" x2="67021" y2="23090"/>
                        <a14:foregroundMark x1="67021" y1="23090" x2="57801" y2="15972"/>
                        <a14:foregroundMark x1="18262" y1="54514" x2="25355" y2="52257"/>
                        <a14:foregroundMark x1="25355" y1="11285" x2="58511" y2="9201"/>
                        <a14:foregroundMark x1="58511" y1="9201" x2="71986" y2="25868"/>
                        <a14:foregroundMark x1="54610" y1="3472" x2="25000" y2="5035"/>
                        <a14:foregroundMark x1="25000" y1="5035" x2="34929" y2="8160"/>
                        <a14:foregroundMark x1="73582" y1="3472" x2="79078" y2="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4" y="493768"/>
            <a:ext cx="1678884" cy="1714605"/>
          </a:xfrm>
          <a:prstGeom prst="rect">
            <a:avLst/>
          </a:prstGeom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2A984E3-67C3-4295-85F8-8B89E6AEC25C}"/>
              </a:ext>
            </a:extLst>
          </p:cNvPr>
          <p:cNvSpPr/>
          <p:nvPr/>
        </p:nvSpPr>
        <p:spPr>
          <a:xfrm>
            <a:off x="1955396" y="1435723"/>
            <a:ext cx="9316278" cy="4936537"/>
          </a:xfrm>
          <a:custGeom>
            <a:avLst/>
            <a:gdLst>
              <a:gd name="connsiteX0" fmla="*/ 0 w 9316278"/>
              <a:gd name="connsiteY0" fmla="*/ 199810 h 4967970"/>
              <a:gd name="connsiteX1" fmla="*/ 2146852 w 9316278"/>
              <a:gd name="connsiteY1" fmla="*/ 80541 h 4967970"/>
              <a:gd name="connsiteX2" fmla="*/ 2491409 w 9316278"/>
              <a:gd name="connsiteY2" fmla="*/ 1259984 h 4967970"/>
              <a:gd name="connsiteX3" fmla="*/ 927652 w 9316278"/>
              <a:gd name="connsiteY3" fmla="*/ 1352750 h 4967970"/>
              <a:gd name="connsiteX4" fmla="*/ 702365 w 9316278"/>
              <a:gd name="connsiteY4" fmla="*/ 2518941 h 4967970"/>
              <a:gd name="connsiteX5" fmla="*/ 2623930 w 9316278"/>
              <a:gd name="connsiteY5" fmla="*/ 2624958 h 4967970"/>
              <a:gd name="connsiteX6" fmla="*/ 3392556 w 9316278"/>
              <a:gd name="connsiteY6" fmla="*/ 464854 h 4967970"/>
              <a:gd name="connsiteX7" fmla="*/ 5724939 w 9316278"/>
              <a:gd name="connsiteY7" fmla="*/ 226315 h 4967970"/>
              <a:gd name="connsiteX8" fmla="*/ 6135756 w 9316278"/>
              <a:gd name="connsiteY8" fmla="*/ 2373167 h 4967970"/>
              <a:gd name="connsiteX9" fmla="*/ 3816626 w 9316278"/>
              <a:gd name="connsiteY9" fmla="*/ 2744228 h 4967970"/>
              <a:gd name="connsiteX10" fmla="*/ 3498574 w 9316278"/>
              <a:gd name="connsiteY10" fmla="*/ 4175463 h 4967970"/>
              <a:gd name="connsiteX11" fmla="*/ 5923722 w 9316278"/>
              <a:gd name="connsiteY11" fmla="*/ 3950176 h 4967970"/>
              <a:gd name="connsiteX12" fmla="*/ 6255026 w 9316278"/>
              <a:gd name="connsiteY12" fmla="*/ 4930836 h 4967970"/>
              <a:gd name="connsiteX13" fmla="*/ 7341704 w 9316278"/>
              <a:gd name="connsiteY13" fmla="*/ 2439428 h 4967970"/>
              <a:gd name="connsiteX14" fmla="*/ 8984974 w 9316278"/>
              <a:gd name="connsiteY14" fmla="*/ 2267150 h 4967970"/>
              <a:gd name="connsiteX15" fmla="*/ 9316278 w 9316278"/>
              <a:gd name="connsiteY15" fmla="*/ 4559776 h 4967970"/>
              <a:gd name="connsiteX16" fmla="*/ 9316278 w 9316278"/>
              <a:gd name="connsiteY16" fmla="*/ 4559776 h 4967970"/>
              <a:gd name="connsiteX0" fmla="*/ 0 w 9316278"/>
              <a:gd name="connsiteY0" fmla="*/ 164456 h 4932616"/>
              <a:gd name="connsiteX1" fmla="*/ 2146852 w 9316278"/>
              <a:gd name="connsiteY1" fmla="*/ 45187 h 4932616"/>
              <a:gd name="connsiteX2" fmla="*/ 2696117 w 9316278"/>
              <a:gd name="connsiteY2" fmla="*/ 746964 h 4932616"/>
              <a:gd name="connsiteX3" fmla="*/ 2491409 w 9316278"/>
              <a:gd name="connsiteY3" fmla="*/ 1224630 h 4932616"/>
              <a:gd name="connsiteX4" fmla="*/ 927652 w 9316278"/>
              <a:gd name="connsiteY4" fmla="*/ 1317396 h 4932616"/>
              <a:gd name="connsiteX5" fmla="*/ 702365 w 9316278"/>
              <a:gd name="connsiteY5" fmla="*/ 2483587 h 4932616"/>
              <a:gd name="connsiteX6" fmla="*/ 2623930 w 9316278"/>
              <a:gd name="connsiteY6" fmla="*/ 2589604 h 4932616"/>
              <a:gd name="connsiteX7" fmla="*/ 3392556 w 9316278"/>
              <a:gd name="connsiteY7" fmla="*/ 429500 h 4932616"/>
              <a:gd name="connsiteX8" fmla="*/ 5724939 w 9316278"/>
              <a:gd name="connsiteY8" fmla="*/ 190961 h 4932616"/>
              <a:gd name="connsiteX9" fmla="*/ 6135756 w 9316278"/>
              <a:gd name="connsiteY9" fmla="*/ 2337813 h 4932616"/>
              <a:gd name="connsiteX10" fmla="*/ 3816626 w 9316278"/>
              <a:gd name="connsiteY10" fmla="*/ 2708874 h 4932616"/>
              <a:gd name="connsiteX11" fmla="*/ 3498574 w 9316278"/>
              <a:gd name="connsiteY11" fmla="*/ 4140109 h 4932616"/>
              <a:gd name="connsiteX12" fmla="*/ 5923722 w 9316278"/>
              <a:gd name="connsiteY12" fmla="*/ 3914822 h 4932616"/>
              <a:gd name="connsiteX13" fmla="*/ 6255026 w 9316278"/>
              <a:gd name="connsiteY13" fmla="*/ 4895482 h 4932616"/>
              <a:gd name="connsiteX14" fmla="*/ 7341704 w 9316278"/>
              <a:gd name="connsiteY14" fmla="*/ 2404074 h 4932616"/>
              <a:gd name="connsiteX15" fmla="*/ 8984974 w 9316278"/>
              <a:gd name="connsiteY15" fmla="*/ 2231796 h 4932616"/>
              <a:gd name="connsiteX16" fmla="*/ 9316278 w 9316278"/>
              <a:gd name="connsiteY16" fmla="*/ 4524422 h 4932616"/>
              <a:gd name="connsiteX17" fmla="*/ 9316278 w 9316278"/>
              <a:gd name="connsiteY17" fmla="*/ 4524422 h 4932616"/>
              <a:gd name="connsiteX0" fmla="*/ 0 w 9316278"/>
              <a:gd name="connsiteY0" fmla="*/ 164456 h 4932616"/>
              <a:gd name="connsiteX1" fmla="*/ 2146852 w 9316278"/>
              <a:gd name="connsiteY1" fmla="*/ 45187 h 4932616"/>
              <a:gd name="connsiteX2" fmla="*/ 2696117 w 9316278"/>
              <a:gd name="connsiteY2" fmla="*/ 746964 h 4932616"/>
              <a:gd name="connsiteX3" fmla="*/ 2173357 w 9316278"/>
              <a:gd name="connsiteY3" fmla="*/ 1237882 h 4932616"/>
              <a:gd name="connsiteX4" fmla="*/ 927652 w 9316278"/>
              <a:gd name="connsiteY4" fmla="*/ 1317396 h 4932616"/>
              <a:gd name="connsiteX5" fmla="*/ 702365 w 9316278"/>
              <a:gd name="connsiteY5" fmla="*/ 2483587 h 4932616"/>
              <a:gd name="connsiteX6" fmla="*/ 2623930 w 9316278"/>
              <a:gd name="connsiteY6" fmla="*/ 2589604 h 4932616"/>
              <a:gd name="connsiteX7" fmla="*/ 3392556 w 9316278"/>
              <a:gd name="connsiteY7" fmla="*/ 429500 h 4932616"/>
              <a:gd name="connsiteX8" fmla="*/ 5724939 w 9316278"/>
              <a:gd name="connsiteY8" fmla="*/ 190961 h 4932616"/>
              <a:gd name="connsiteX9" fmla="*/ 6135756 w 9316278"/>
              <a:gd name="connsiteY9" fmla="*/ 2337813 h 4932616"/>
              <a:gd name="connsiteX10" fmla="*/ 3816626 w 9316278"/>
              <a:gd name="connsiteY10" fmla="*/ 2708874 h 4932616"/>
              <a:gd name="connsiteX11" fmla="*/ 3498574 w 9316278"/>
              <a:gd name="connsiteY11" fmla="*/ 4140109 h 4932616"/>
              <a:gd name="connsiteX12" fmla="*/ 5923722 w 9316278"/>
              <a:gd name="connsiteY12" fmla="*/ 3914822 h 4932616"/>
              <a:gd name="connsiteX13" fmla="*/ 6255026 w 9316278"/>
              <a:gd name="connsiteY13" fmla="*/ 4895482 h 4932616"/>
              <a:gd name="connsiteX14" fmla="*/ 7341704 w 9316278"/>
              <a:gd name="connsiteY14" fmla="*/ 2404074 h 4932616"/>
              <a:gd name="connsiteX15" fmla="*/ 8984974 w 9316278"/>
              <a:gd name="connsiteY15" fmla="*/ 2231796 h 4932616"/>
              <a:gd name="connsiteX16" fmla="*/ 9316278 w 9316278"/>
              <a:gd name="connsiteY16" fmla="*/ 4524422 h 4932616"/>
              <a:gd name="connsiteX17" fmla="*/ 9316278 w 9316278"/>
              <a:gd name="connsiteY17" fmla="*/ 4524422 h 4932616"/>
              <a:gd name="connsiteX0" fmla="*/ 0 w 9316278"/>
              <a:gd name="connsiteY0" fmla="*/ 168377 h 4936537"/>
              <a:gd name="connsiteX1" fmla="*/ 2146852 w 9316278"/>
              <a:gd name="connsiteY1" fmla="*/ 49108 h 4936537"/>
              <a:gd name="connsiteX2" fmla="*/ 2484082 w 9316278"/>
              <a:gd name="connsiteY2" fmla="*/ 803894 h 4936537"/>
              <a:gd name="connsiteX3" fmla="*/ 2173357 w 9316278"/>
              <a:gd name="connsiteY3" fmla="*/ 1241803 h 4936537"/>
              <a:gd name="connsiteX4" fmla="*/ 927652 w 9316278"/>
              <a:gd name="connsiteY4" fmla="*/ 1321317 h 4936537"/>
              <a:gd name="connsiteX5" fmla="*/ 702365 w 9316278"/>
              <a:gd name="connsiteY5" fmla="*/ 2487508 h 4936537"/>
              <a:gd name="connsiteX6" fmla="*/ 2623930 w 9316278"/>
              <a:gd name="connsiteY6" fmla="*/ 2593525 h 4936537"/>
              <a:gd name="connsiteX7" fmla="*/ 3392556 w 9316278"/>
              <a:gd name="connsiteY7" fmla="*/ 433421 h 4936537"/>
              <a:gd name="connsiteX8" fmla="*/ 5724939 w 9316278"/>
              <a:gd name="connsiteY8" fmla="*/ 194882 h 4936537"/>
              <a:gd name="connsiteX9" fmla="*/ 6135756 w 9316278"/>
              <a:gd name="connsiteY9" fmla="*/ 2341734 h 4936537"/>
              <a:gd name="connsiteX10" fmla="*/ 3816626 w 9316278"/>
              <a:gd name="connsiteY10" fmla="*/ 2712795 h 4936537"/>
              <a:gd name="connsiteX11" fmla="*/ 3498574 w 9316278"/>
              <a:gd name="connsiteY11" fmla="*/ 4144030 h 4936537"/>
              <a:gd name="connsiteX12" fmla="*/ 5923722 w 9316278"/>
              <a:gd name="connsiteY12" fmla="*/ 3918743 h 4936537"/>
              <a:gd name="connsiteX13" fmla="*/ 6255026 w 9316278"/>
              <a:gd name="connsiteY13" fmla="*/ 4899403 h 4936537"/>
              <a:gd name="connsiteX14" fmla="*/ 7341704 w 9316278"/>
              <a:gd name="connsiteY14" fmla="*/ 2407995 h 4936537"/>
              <a:gd name="connsiteX15" fmla="*/ 8984974 w 9316278"/>
              <a:gd name="connsiteY15" fmla="*/ 2235717 h 4936537"/>
              <a:gd name="connsiteX16" fmla="*/ 9316278 w 9316278"/>
              <a:gd name="connsiteY16" fmla="*/ 4528343 h 4936537"/>
              <a:gd name="connsiteX17" fmla="*/ 9316278 w 9316278"/>
              <a:gd name="connsiteY17" fmla="*/ 4528343 h 4936537"/>
              <a:gd name="connsiteX0" fmla="*/ 0 w 9316278"/>
              <a:gd name="connsiteY0" fmla="*/ 168377 h 4936537"/>
              <a:gd name="connsiteX1" fmla="*/ 2146852 w 9316278"/>
              <a:gd name="connsiteY1" fmla="*/ 49108 h 4936537"/>
              <a:gd name="connsiteX2" fmla="*/ 2484082 w 9316278"/>
              <a:gd name="connsiteY2" fmla="*/ 803894 h 4936537"/>
              <a:gd name="connsiteX3" fmla="*/ 1736035 w 9316278"/>
              <a:gd name="connsiteY3" fmla="*/ 1241803 h 4936537"/>
              <a:gd name="connsiteX4" fmla="*/ 927652 w 9316278"/>
              <a:gd name="connsiteY4" fmla="*/ 1321317 h 4936537"/>
              <a:gd name="connsiteX5" fmla="*/ 702365 w 9316278"/>
              <a:gd name="connsiteY5" fmla="*/ 2487508 h 4936537"/>
              <a:gd name="connsiteX6" fmla="*/ 2623930 w 9316278"/>
              <a:gd name="connsiteY6" fmla="*/ 2593525 h 4936537"/>
              <a:gd name="connsiteX7" fmla="*/ 3392556 w 9316278"/>
              <a:gd name="connsiteY7" fmla="*/ 433421 h 4936537"/>
              <a:gd name="connsiteX8" fmla="*/ 5724939 w 9316278"/>
              <a:gd name="connsiteY8" fmla="*/ 194882 h 4936537"/>
              <a:gd name="connsiteX9" fmla="*/ 6135756 w 9316278"/>
              <a:gd name="connsiteY9" fmla="*/ 2341734 h 4936537"/>
              <a:gd name="connsiteX10" fmla="*/ 3816626 w 9316278"/>
              <a:gd name="connsiteY10" fmla="*/ 2712795 h 4936537"/>
              <a:gd name="connsiteX11" fmla="*/ 3498574 w 9316278"/>
              <a:gd name="connsiteY11" fmla="*/ 4144030 h 4936537"/>
              <a:gd name="connsiteX12" fmla="*/ 5923722 w 9316278"/>
              <a:gd name="connsiteY12" fmla="*/ 3918743 h 4936537"/>
              <a:gd name="connsiteX13" fmla="*/ 6255026 w 9316278"/>
              <a:gd name="connsiteY13" fmla="*/ 4899403 h 4936537"/>
              <a:gd name="connsiteX14" fmla="*/ 7341704 w 9316278"/>
              <a:gd name="connsiteY14" fmla="*/ 2407995 h 4936537"/>
              <a:gd name="connsiteX15" fmla="*/ 8984974 w 9316278"/>
              <a:gd name="connsiteY15" fmla="*/ 2235717 h 4936537"/>
              <a:gd name="connsiteX16" fmla="*/ 9316278 w 9316278"/>
              <a:gd name="connsiteY16" fmla="*/ 4528343 h 4936537"/>
              <a:gd name="connsiteX17" fmla="*/ 9316278 w 9316278"/>
              <a:gd name="connsiteY17" fmla="*/ 4528343 h 4936537"/>
              <a:gd name="connsiteX0" fmla="*/ 0 w 9316278"/>
              <a:gd name="connsiteY0" fmla="*/ 168377 h 4936537"/>
              <a:gd name="connsiteX1" fmla="*/ 2146852 w 9316278"/>
              <a:gd name="connsiteY1" fmla="*/ 49108 h 4936537"/>
              <a:gd name="connsiteX2" fmla="*/ 2325056 w 9316278"/>
              <a:gd name="connsiteY2" fmla="*/ 803894 h 4936537"/>
              <a:gd name="connsiteX3" fmla="*/ 1736035 w 9316278"/>
              <a:gd name="connsiteY3" fmla="*/ 1241803 h 4936537"/>
              <a:gd name="connsiteX4" fmla="*/ 927652 w 9316278"/>
              <a:gd name="connsiteY4" fmla="*/ 1321317 h 4936537"/>
              <a:gd name="connsiteX5" fmla="*/ 702365 w 9316278"/>
              <a:gd name="connsiteY5" fmla="*/ 2487508 h 4936537"/>
              <a:gd name="connsiteX6" fmla="*/ 2623930 w 9316278"/>
              <a:gd name="connsiteY6" fmla="*/ 2593525 h 4936537"/>
              <a:gd name="connsiteX7" fmla="*/ 3392556 w 9316278"/>
              <a:gd name="connsiteY7" fmla="*/ 433421 h 4936537"/>
              <a:gd name="connsiteX8" fmla="*/ 5724939 w 9316278"/>
              <a:gd name="connsiteY8" fmla="*/ 194882 h 4936537"/>
              <a:gd name="connsiteX9" fmla="*/ 6135756 w 9316278"/>
              <a:gd name="connsiteY9" fmla="*/ 2341734 h 4936537"/>
              <a:gd name="connsiteX10" fmla="*/ 3816626 w 9316278"/>
              <a:gd name="connsiteY10" fmla="*/ 2712795 h 4936537"/>
              <a:gd name="connsiteX11" fmla="*/ 3498574 w 9316278"/>
              <a:gd name="connsiteY11" fmla="*/ 4144030 h 4936537"/>
              <a:gd name="connsiteX12" fmla="*/ 5923722 w 9316278"/>
              <a:gd name="connsiteY12" fmla="*/ 3918743 h 4936537"/>
              <a:gd name="connsiteX13" fmla="*/ 6255026 w 9316278"/>
              <a:gd name="connsiteY13" fmla="*/ 4899403 h 4936537"/>
              <a:gd name="connsiteX14" fmla="*/ 7341704 w 9316278"/>
              <a:gd name="connsiteY14" fmla="*/ 2407995 h 4936537"/>
              <a:gd name="connsiteX15" fmla="*/ 8984974 w 9316278"/>
              <a:gd name="connsiteY15" fmla="*/ 2235717 h 4936537"/>
              <a:gd name="connsiteX16" fmla="*/ 9316278 w 9316278"/>
              <a:gd name="connsiteY16" fmla="*/ 4528343 h 4936537"/>
              <a:gd name="connsiteX17" fmla="*/ 9316278 w 9316278"/>
              <a:gd name="connsiteY17" fmla="*/ 4528343 h 493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16278" h="4936537">
                <a:moveTo>
                  <a:pt x="0" y="168377"/>
                </a:moveTo>
                <a:cubicBezTo>
                  <a:pt x="865808" y="20394"/>
                  <a:pt x="1759343" y="-56812"/>
                  <a:pt x="2146852" y="49108"/>
                </a:cubicBezTo>
                <a:cubicBezTo>
                  <a:pt x="2534361" y="155028"/>
                  <a:pt x="2267630" y="607320"/>
                  <a:pt x="2325056" y="803894"/>
                </a:cubicBezTo>
                <a:cubicBezTo>
                  <a:pt x="2382482" y="1000468"/>
                  <a:pt x="1968936" y="1155566"/>
                  <a:pt x="1736035" y="1241803"/>
                </a:cubicBezTo>
                <a:cubicBezTo>
                  <a:pt x="1503134" y="1328040"/>
                  <a:pt x="1099930" y="1113700"/>
                  <a:pt x="927652" y="1321317"/>
                </a:cubicBezTo>
                <a:cubicBezTo>
                  <a:pt x="755374" y="1528935"/>
                  <a:pt x="419652" y="2275473"/>
                  <a:pt x="702365" y="2487508"/>
                </a:cubicBezTo>
                <a:cubicBezTo>
                  <a:pt x="985078" y="2699543"/>
                  <a:pt x="2175565" y="2935873"/>
                  <a:pt x="2623930" y="2593525"/>
                </a:cubicBezTo>
                <a:cubicBezTo>
                  <a:pt x="3072295" y="2251177"/>
                  <a:pt x="2875721" y="833195"/>
                  <a:pt x="3392556" y="433421"/>
                </a:cubicBezTo>
                <a:cubicBezTo>
                  <a:pt x="3909391" y="33647"/>
                  <a:pt x="5267739" y="-123170"/>
                  <a:pt x="5724939" y="194882"/>
                </a:cubicBezTo>
                <a:cubicBezTo>
                  <a:pt x="6182139" y="512934"/>
                  <a:pt x="6453808" y="1922082"/>
                  <a:pt x="6135756" y="2341734"/>
                </a:cubicBezTo>
                <a:cubicBezTo>
                  <a:pt x="5817704" y="2761386"/>
                  <a:pt x="4256156" y="2412412"/>
                  <a:pt x="3816626" y="2712795"/>
                </a:cubicBezTo>
                <a:cubicBezTo>
                  <a:pt x="3377096" y="3013178"/>
                  <a:pt x="3147391" y="3943039"/>
                  <a:pt x="3498574" y="4144030"/>
                </a:cubicBezTo>
                <a:cubicBezTo>
                  <a:pt x="3849757" y="4345021"/>
                  <a:pt x="5464313" y="3792847"/>
                  <a:pt x="5923722" y="3918743"/>
                </a:cubicBezTo>
                <a:cubicBezTo>
                  <a:pt x="6383131" y="4044639"/>
                  <a:pt x="6018696" y="5151194"/>
                  <a:pt x="6255026" y="4899403"/>
                </a:cubicBezTo>
                <a:cubicBezTo>
                  <a:pt x="6491356" y="4647612"/>
                  <a:pt x="6886713" y="2851943"/>
                  <a:pt x="7341704" y="2407995"/>
                </a:cubicBezTo>
                <a:cubicBezTo>
                  <a:pt x="7796695" y="1964047"/>
                  <a:pt x="8655878" y="1882326"/>
                  <a:pt x="8984974" y="2235717"/>
                </a:cubicBezTo>
                <a:cubicBezTo>
                  <a:pt x="9314070" y="2589108"/>
                  <a:pt x="9316278" y="4528343"/>
                  <a:pt x="9316278" y="4528343"/>
                </a:cubicBezTo>
                <a:lnTo>
                  <a:pt x="9316278" y="4528343"/>
                </a:lnTo>
              </a:path>
            </a:pathLst>
          </a:custGeom>
          <a:noFill/>
          <a:ln w="6191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hlinkHover r:id="rId6" action="ppaction://hlinksldjump"/>
            <a:extLst>
              <a:ext uri="{FF2B5EF4-FFF2-40B4-BE49-F238E27FC236}">
                <a16:creationId xmlns:a16="http://schemas.microsoft.com/office/drawing/2014/main" id="{A5A5710B-4956-403B-A7DA-4360594154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65" b="95411" l="2799" r="92910">
                        <a14:foregroundMark x1="15485" y1="29952" x2="17164" y2="30676"/>
                        <a14:foregroundMark x1="10075" y1="27778" x2="10075" y2="23671"/>
                        <a14:foregroundMark x1="8955" y1="32850" x2="2985" y2="18599"/>
                        <a14:foregroundMark x1="63993" y1="89130" x2="67910" y2="82126"/>
                        <a14:foregroundMark x1="86047" y1="89047" x2="85821" y2="89855"/>
                        <a14:foregroundMark x1="89739" y1="75845" x2="88046" y2="81898"/>
                        <a14:foregroundMark x1="89739" y1="93478" x2="92910" y2="87923"/>
                        <a14:foregroundMark x1="27985" y1="95652" x2="35075" y2="94928"/>
                        <a14:foregroundMark x1="91965" y1="19360" x2="91791" y2="22222"/>
                        <a14:foregroundMark x1="92910" y1="3865" x2="92773" y2="6114"/>
                        <a14:foregroundMark x1="11194" y1="30676" x2="9515" y2="32850"/>
                        <a14:backgroundMark x1="91791" y1="15217" x2="91791" y2="12319"/>
                        <a14:backgroundMark x1="91791" y1="8696" x2="94030" y2="18599"/>
                        <a14:backgroundMark x1="92910" y1="9420" x2="92910" y2="9420"/>
                        <a14:backgroundMark x1="92910" y1="7971" x2="92910" y2="7971"/>
                        <a14:backgroundMark x1="92910" y1="9420" x2="94590" y2="7971"/>
                        <a14:backgroundMark x1="94030" y1="7488" x2="92351" y2="9420"/>
                        <a14:backgroundMark x1="85821" y1="85749" x2="87500" y2="87198"/>
                        <a14:backgroundMark x1="87500" y1="82126" x2="88060" y2="8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505" y="4894308"/>
            <a:ext cx="2542365" cy="1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99C87-02F4-4FBB-8484-05314E56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F4A600F-9867-4104-8DB8-E64A42F65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6621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3D7F7BA-5004-458E-B3C2-731F0995C278}"/>
              </a:ext>
            </a:extLst>
          </p:cNvPr>
          <p:cNvSpPr txBox="1"/>
          <p:nvPr/>
        </p:nvSpPr>
        <p:spPr>
          <a:xfrm>
            <a:off x="2319130" y="100082"/>
            <a:ext cx="776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BUSCA LA LETRA QUE FALTA EN EL NOMBRE DEL ANIMALITO </a:t>
            </a:r>
          </a:p>
        </p:txBody>
      </p:sp>
      <p:pic>
        <p:nvPicPr>
          <p:cNvPr id="11" name="Imagen 10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DE70E894-00B6-4759-9356-04DC4DFC6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1" b="90732" l="9934" r="99338">
                        <a14:foregroundMark x1="10596" y1="61463" x2="11921" y2="73171"/>
                        <a14:foregroundMark x1="11921" y1="73171" x2="12583" y2="73171"/>
                        <a14:foregroundMark x1="36424" y1="88780" x2="43709" y2="83902"/>
                        <a14:foregroundMark x1="68874" y1="84878" x2="79470" y2="87317"/>
                        <a14:foregroundMark x1="85430" y1="38537" x2="90066" y2="29268"/>
                        <a14:foregroundMark x1="93377" y1="35610" x2="96026" y2="32683"/>
                        <a14:foregroundMark x1="73510" y1="90244" x2="75497" y2="90244"/>
                        <a14:foregroundMark x1="37748" y1="89756" x2="36424" y2="90732"/>
                        <a14:foregroundMark x1="55629" y1="6829" x2="66887" y2="8780"/>
                        <a14:foregroundMark x1="99338" y1="36585" x2="99338" y2="36585"/>
                        <a14:backgroundMark x1="55629" y1="2927" x2="55629" y2="2927"/>
                        <a14:backgroundMark x1="55629" y1="2927" x2="55629" y2="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7" y="1955731"/>
            <a:ext cx="3047620" cy="41374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992C978-7546-4033-B937-2A4B768A8069}"/>
              </a:ext>
            </a:extLst>
          </p:cNvPr>
          <p:cNvSpPr txBox="1"/>
          <p:nvPr/>
        </p:nvSpPr>
        <p:spPr>
          <a:xfrm>
            <a:off x="561344" y="5451270"/>
            <a:ext cx="382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/>
              <a:t>M___NITO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FFA792-222C-426E-A4A2-34317CCA6448}"/>
              </a:ext>
            </a:extLst>
          </p:cNvPr>
          <p:cNvSpPr txBox="1"/>
          <p:nvPr/>
        </p:nvSpPr>
        <p:spPr>
          <a:xfrm>
            <a:off x="8328074" y="1565454"/>
            <a:ext cx="2757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hlinkClick r:id="rId5" action="ppaction://hlinksldjump"/>
              </a:rPr>
              <a:t>F</a:t>
            </a:r>
            <a:r>
              <a:rPr lang="es-MX" sz="9600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EAD53B-8299-4A22-9FFF-4559C9B85210}"/>
              </a:ext>
            </a:extLst>
          </p:cNvPr>
          <p:cNvSpPr txBox="1"/>
          <p:nvPr/>
        </p:nvSpPr>
        <p:spPr>
          <a:xfrm>
            <a:off x="7664484" y="3498824"/>
            <a:ext cx="128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hlinkClick r:id="rId6" action="ppaction://hlinksldjump"/>
              </a:rPr>
              <a:t>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F774F60-376A-4CDB-994A-3339FB114E7D}"/>
              </a:ext>
            </a:extLst>
          </p:cNvPr>
          <p:cNvSpPr txBox="1"/>
          <p:nvPr/>
        </p:nvSpPr>
        <p:spPr>
          <a:xfrm>
            <a:off x="9453259" y="5244343"/>
            <a:ext cx="1263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hlinkClick r:id="rId5" action="ppaction://hlinksldjump"/>
              </a:rPr>
              <a:t>A</a:t>
            </a:r>
            <a:endParaRPr lang="es-MX" sz="9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5FE7F4F-E332-452E-8A07-A1B889354668}"/>
              </a:ext>
            </a:extLst>
          </p:cNvPr>
          <p:cNvSpPr txBox="1"/>
          <p:nvPr/>
        </p:nvSpPr>
        <p:spPr>
          <a:xfrm>
            <a:off x="10884494" y="3438309"/>
            <a:ext cx="1311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hlinkClick r:id="rId5" action="ppaction://hlinksldjump"/>
              </a:rPr>
              <a:t>E</a:t>
            </a:r>
            <a:endParaRPr lang="es-MX" sz="9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DACAFFD-F87F-4B07-A703-C32EE594A5E0}"/>
              </a:ext>
            </a:extLst>
          </p:cNvPr>
          <p:cNvSpPr txBox="1"/>
          <p:nvPr/>
        </p:nvSpPr>
        <p:spPr>
          <a:xfrm>
            <a:off x="9318737" y="3674683"/>
            <a:ext cx="1766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hlinkClick r:id="rId5" action="ppaction://hlinksldjump"/>
              </a:rPr>
              <a:t>U</a:t>
            </a:r>
            <a:endParaRPr lang="es-MX" sz="9600" dirty="0"/>
          </a:p>
        </p:txBody>
      </p:sp>
    </p:spTree>
    <p:extLst>
      <p:ext uri="{BB962C8B-B14F-4D97-AF65-F5344CB8AC3E}">
        <p14:creationId xmlns:p14="http://schemas.microsoft.com/office/powerpoint/2010/main" val="394855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3184E-F0E5-46CD-99F8-B44098D7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F0856746-A3D8-4646-AAA6-B74D3AA88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880"/>
            <a:ext cx="12192003" cy="685800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72FC8D1-244A-450D-BB73-8ACEAE9C3FEE}"/>
              </a:ext>
            </a:extLst>
          </p:cNvPr>
          <p:cNvSpPr txBox="1"/>
          <p:nvPr/>
        </p:nvSpPr>
        <p:spPr>
          <a:xfrm>
            <a:off x="2994991" y="590412"/>
            <a:ext cx="6202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rgbClr val="00B0F0"/>
                </a:solidFill>
              </a:rPr>
              <a:t>CUANTOS ANIMALITOS AHÍ EN EL  ZOOLOGICO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8566A1-3B74-4D24-940F-503593A71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4" y="2139138"/>
            <a:ext cx="4343005" cy="436589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EACC582-1E20-4783-AA05-2ABD3342B62D}"/>
              </a:ext>
            </a:extLst>
          </p:cNvPr>
          <p:cNvSpPr txBox="1"/>
          <p:nvPr/>
        </p:nvSpPr>
        <p:spPr>
          <a:xfrm>
            <a:off x="7666892" y="2278966"/>
            <a:ext cx="153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hlinkClick r:id="rId4" action="ppaction://hlinksldjump"/>
              </a:rPr>
              <a:t>9</a:t>
            </a:r>
            <a:endParaRPr lang="es-MX" sz="9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80F9101-FC9A-476E-981D-FD7F98659A93}"/>
              </a:ext>
            </a:extLst>
          </p:cNvPr>
          <p:cNvSpPr txBox="1"/>
          <p:nvPr/>
        </p:nvSpPr>
        <p:spPr>
          <a:xfrm>
            <a:off x="10685584" y="3483511"/>
            <a:ext cx="1336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>
                <a:hlinkClick r:id="rId5" action="ppaction://hlinksldjump"/>
              </a:rPr>
              <a:t>10</a:t>
            </a:r>
            <a:r>
              <a:rPr lang="es-MX" sz="9600" dirty="0">
                <a:hlinkClick r:id="rId6" action="ppaction://hlinksldjump"/>
              </a:rPr>
              <a:t> </a:t>
            </a:r>
            <a:endParaRPr lang="es-MX" sz="9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59CAD6-499F-430A-81D6-2C6F7C6B7F16}"/>
              </a:ext>
            </a:extLst>
          </p:cNvPr>
          <p:cNvSpPr txBox="1"/>
          <p:nvPr/>
        </p:nvSpPr>
        <p:spPr>
          <a:xfrm>
            <a:off x="9181516" y="4213741"/>
            <a:ext cx="1509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hlinkClick r:id="rId5" action="ppaction://hlinksldjump"/>
              </a:rPr>
              <a:t>8</a:t>
            </a:r>
            <a:endParaRPr lang="es-MX" sz="9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46CFE55-6381-4ADA-ADA3-4128782C2B28}"/>
              </a:ext>
            </a:extLst>
          </p:cNvPr>
          <p:cNvSpPr txBox="1"/>
          <p:nvPr/>
        </p:nvSpPr>
        <p:spPr>
          <a:xfrm>
            <a:off x="9197008" y="1913851"/>
            <a:ext cx="1494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hlinkClick r:id="rId5" action="ppaction://hlinksldjump"/>
              </a:rPr>
              <a:t>12</a:t>
            </a:r>
            <a:endParaRPr lang="es-MX" sz="9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039B133-2BAA-490C-9FC7-62A9104A07DF}"/>
              </a:ext>
            </a:extLst>
          </p:cNvPr>
          <p:cNvSpPr txBox="1"/>
          <p:nvPr/>
        </p:nvSpPr>
        <p:spPr>
          <a:xfrm>
            <a:off x="6625883" y="3706674"/>
            <a:ext cx="220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hlinkClick r:id="rId5" action="ppaction://hlinksldjump"/>
              </a:rPr>
              <a:t>6</a:t>
            </a:r>
            <a:endParaRPr lang="es-MX" sz="9600" dirty="0"/>
          </a:p>
        </p:txBody>
      </p:sp>
    </p:spTree>
    <p:extLst>
      <p:ext uri="{BB962C8B-B14F-4D97-AF65-F5344CB8AC3E}">
        <p14:creationId xmlns:p14="http://schemas.microsoft.com/office/powerpoint/2010/main" val="207103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planta, árbol, palmera&#10;&#10;Descripción generada con confianza muy alta">
            <a:extLst>
              <a:ext uri="{FF2B5EF4-FFF2-40B4-BE49-F238E27FC236}">
                <a16:creationId xmlns:a16="http://schemas.microsoft.com/office/drawing/2014/main" id="{D5F07E25-D299-4060-8ACC-88E801A01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7504"/>
            <a:ext cx="12192001" cy="7295504"/>
          </a:xfrm>
          <a:prstGeom prst="rect">
            <a:avLst/>
          </a:prstGeom>
        </p:spPr>
      </p:pic>
      <p:pic>
        <p:nvPicPr>
          <p:cNvPr id="18" name="Imagen 17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B04868BF-42E6-4F4D-8B37-3446EC102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6918" r="94969">
                        <a14:foregroundMark x1="43396" y1="23164" x2="45283" y2="34463"/>
                        <a14:foregroundMark x1="52201" y1="28814" x2="59119" y2="29379"/>
                        <a14:foregroundMark x1="56604" y1="25989" x2="54717" y2="25424"/>
                        <a14:foregroundMark x1="95597" y1="76836" x2="92453" y2="81921"/>
                        <a14:foregroundMark x1="6918" y1="77401" x2="8176" y2="77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28" y="2592587"/>
            <a:ext cx="2891459" cy="321879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291AA853-C58E-4CB7-9381-BCC784C16B67}"/>
              </a:ext>
            </a:extLst>
          </p:cNvPr>
          <p:cNvSpPr/>
          <p:nvPr/>
        </p:nvSpPr>
        <p:spPr>
          <a:xfrm>
            <a:off x="2327436" y="615222"/>
            <a:ext cx="75285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600" dirty="0"/>
              <a:t>ADIVINA QUE COMO </a:t>
            </a:r>
          </a:p>
        </p:txBody>
      </p:sp>
      <p:pic>
        <p:nvPicPr>
          <p:cNvPr id="20" name="Imagen 19" descr="Imagen que contiene imágenes prediseñadas&#10;&#10;Descripción generada con confianza alta">
            <a:hlinkClick r:id="rId5" action="ppaction://hlinksldjump"/>
            <a:extLst>
              <a:ext uri="{FF2B5EF4-FFF2-40B4-BE49-F238E27FC236}">
                <a16:creationId xmlns:a16="http://schemas.microsoft.com/office/drawing/2014/main" id="{11B198D0-B502-418F-BFCB-6BFDF3D83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43" y="2147289"/>
            <a:ext cx="2133600" cy="1895475"/>
          </a:xfrm>
          <a:prstGeom prst="rect">
            <a:avLst/>
          </a:prstGeom>
        </p:spPr>
      </p:pic>
      <p:pic>
        <p:nvPicPr>
          <p:cNvPr id="21" name="Imagen 20">
            <a:hlinkClick r:id="rId7" action="ppaction://hlinksldjump"/>
            <a:extLst>
              <a:ext uri="{FF2B5EF4-FFF2-40B4-BE49-F238E27FC236}">
                <a16:creationId xmlns:a16="http://schemas.microsoft.com/office/drawing/2014/main" id="{FAE839FB-4D37-44E1-8FDD-23FC092B5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3386" y="3479733"/>
            <a:ext cx="2162175" cy="1752600"/>
          </a:xfrm>
          <a:prstGeom prst="rect">
            <a:avLst/>
          </a:prstGeom>
        </p:spPr>
      </p:pic>
      <p:pic>
        <p:nvPicPr>
          <p:cNvPr id="22" name="Imagen 21">
            <a:hlinkClick r:id="rId7" action="ppaction://hlinksldjump"/>
            <a:extLst>
              <a:ext uri="{FF2B5EF4-FFF2-40B4-BE49-F238E27FC236}">
                <a16:creationId xmlns:a16="http://schemas.microsoft.com/office/drawing/2014/main" id="{1F99DE42-45F2-4907-ACD9-32EE9A265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3" b="95522" l="2929" r="95816">
                        <a14:foregroundMark x1="2929" y1="62189" x2="8787" y2="69652"/>
                        <a14:foregroundMark x1="8787" y1="69652" x2="28870" y2="84577"/>
                        <a14:foregroundMark x1="33891" y1="92537" x2="53975" y2="85572"/>
                        <a14:foregroundMark x1="53975" y1="85572" x2="87448" y2="48756"/>
                        <a14:foregroundMark x1="87448" y1="48756" x2="88285" y2="22886"/>
                        <a14:foregroundMark x1="88285" y1="22886" x2="87029" y2="21891"/>
                        <a14:foregroundMark x1="87029" y1="21891" x2="95816" y2="45771"/>
                        <a14:foregroundMark x1="95816" y1="45771" x2="95816" y2="50249"/>
                        <a14:foregroundMark x1="74895" y1="4975" x2="75732" y2="3980"/>
                        <a14:foregroundMark x1="75314" y1="2488" x2="69874" y2="1493"/>
                        <a14:foregroundMark x1="38075" y1="95522" x2="48954" y2="94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260" y="3479733"/>
            <a:ext cx="2276475" cy="1914525"/>
          </a:xfrm>
          <a:prstGeom prst="rect">
            <a:avLst/>
          </a:prstGeom>
        </p:spPr>
      </p:pic>
      <p:pic>
        <p:nvPicPr>
          <p:cNvPr id="23" name="Imagen 22">
            <a:hlinkClick r:id="rId7" action="ppaction://hlinksldjump"/>
            <a:extLst>
              <a:ext uri="{FF2B5EF4-FFF2-40B4-BE49-F238E27FC236}">
                <a16:creationId xmlns:a16="http://schemas.microsoft.com/office/drawing/2014/main" id="{9F623E52-0ABC-4CCD-AD6E-C4BF202733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908" l="5366" r="99512">
                        <a14:foregroundMark x1="5366" y1="50355" x2="6341" y2="46809"/>
                        <a14:foregroundMark x1="24390" y1="69504" x2="49756" y2="76596"/>
                        <a14:foregroundMark x1="49756" y1="76596" x2="61951" y2="37589"/>
                        <a14:foregroundMark x1="61951" y1="37589" x2="52195" y2="72340"/>
                        <a14:foregroundMark x1="52195" y1="72340" x2="27805" y2="94326"/>
                        <a14:foregroundMark x1="27805" y1="94326" x2="40000" y2="75887"/>
                        <a14:foregroundMark x1="86343" y1="22695" x2="85939" y2="22826"/>
                        <a14:foregroundMark x1="91903" y1="26044" x2="96585" y2="49645"/>
                        <a14:foregroundMark x1="91238" y1="22695" x2="91681" y2="24927"/>
                        <a14:foregroundMark x1="89494" y1="13902" x2="90957" y2="21277"/>
                        <a14:foregroundMark x1="96585" y1="49645" x2="93171" y2="35461"/>
                        <a14:foregroundMark x1="93171" y1="35461" x2="96098" y2="21277"/>
                        <a14:foregroundMark x1="96098" y1="21277" x2="87317" y2="0"/>
                        <a14:foregroundMark x1="99512" y1="46099" x2="99512" y2="46099"/>
                        <a14:backgroundMark x1="83902" y1="21277" x2="83902" y2="22695"/>
                        <a14:backgroundMark x1="83902" y1="22695" x2="83415" y2="26241"/>
                        <a14:backgroundMark x1="83415" y1="26241" x2="80488" y2="23404"/>
                        <a14:backgroundMark x1="80488" y1="23404" x2="85854" y2="22695"/>
                        <a14:backgroundMark x1="85854" y1="22695" x2="79024" y2="283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5272" y="1475776"/>
            <a:ext cx="1952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11012B2-CF3F-4111-85C0-8FFD9C7FA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84" y="0"/>
            <a:ext cx="5541264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65B10DC-C83F-4631-A5D2-B668539FF155}"/>
              </a:ext>
            </a:extLst>
          </p:cNvPr>
          <p:cNvSpPr/>
          <p:nvPr/>
        </p:nvSpPr>
        <p:spPr>
          <a:xfrm>
            <a:off x="5348626" y="4797287"/>
            <a:ext cx="2413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erlin Sans FB Demi" panose="020E0802020502020306" pitchFamily="34" charset="0"/>
              </a:rPr>
              <a:t>CORRECTO</a:t>
            </a:r>
            <a:endParaRPr lang="es-MX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37BB5A-8929-4959-B07D-282E3B1EEB08}"/>
              </a:ext>
            </a:extLst>
          </p:cNvPr>
          <p:cNvSpPr txBox="1"/>
          <p:nvPr/>
        </p:nvSpPr>
        <p:spPr>
          <a:xfrm>
            <a:off x="710568" y="1354014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hlinkClick r:id="rId5" action="ppaction://hlinksldjump"/>
              </a:rPr>
              <a:t>Siguiente</a:t>
            </a:r>
            <a:r>
              <a:rPr lang="es-MX" dirty="0"/>
              <a:t> </a:t>
            </a:r>
          </a:p>
        </p:txBody>
      </p:sp>
      <p:pic>
        <p:nvPicPr>
          <p:cNvPr id="4" name="Nios_Gritando__algarabia__efecto_de_sonido_PFMJeeeuBXI">
            <a:hlinkClick r:id="" action="ppaction://media"/>
            <a:extLst>
              <a:ext uri="{FF2B5EF4-FFF2-40B4-BE49-F238E27FC236}">
                <a16:creationId xmlns:a16="http://schemas.microsoft.com/office/drawing/2014/main" id="{DE28041F-881E-4D1D-BA0B-F78D3DB06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206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124</Words>
  <Application>Microsoft Office PowerPoint</Application>
  <PresentationFormat>Panorámica</PresentationFormat>
  <Paragraphs>46</Paragraphs>
  <Slides>21</Slides>
  <Notes>0</Notes>
  <HiddenSlides>0</HiddenSlides>
  <MMClips>14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 CENA</vt:lpstr>
      <vt:lpstr>Arial</vt:lpstr>
      <vt:lpstr>Arial Black</vt:lpstr>
      <vt:lpstr>Arial Rounded MT Bold</vt:lpstr>
      <vt:lpstr>Berlin Sans FB Demi</vt:lpstr>
      <vt:lpstr>Calibri</vt:lpstr>
      <vt:lpstr>Calibri Light</vt:lpstr>
      <vt:lpstr>Franklin Gothic Demi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muñoz villarreal</dc:creator>
  <cp:lastModifiedBy>daniela muñoz villarreal</cp:lastModifiedBy>
  <cp:revision>87</cp:revision>
  <dcterms:created xsi:type="dcterms:W3CDTF">2017-10-13T23:47:02Z</dcterms:created>
  <dcterms:modified xsi:type="dcterms:W3CDTF">2017-10-16T02:09:39Z</dcterms:modified>
</cp:coreProperties>
</file>