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08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79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0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0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56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13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82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50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88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95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65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4222-6803-41EA-A6C9-6773BBB23C7B}" type="datetimeFigureOut">
              <a:rPr lang="es-ES" smtClean="0"/>
              <a:t>14/10/2017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AC1C-C580-4F9C-B64E-7CCE67035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71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" Target="slide4.xml"/><Relationship Id="rId7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4.jp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slide" Target="slide4.xml"/><Relationship Id="rId10" Type="http://schemas.openxmlformats.org/officeDocument/2006/relationships/image" Target="../media/image4.jpg"/><Relationship Id="rId4" Type="http://schemas.openxmlformats.org/officeDocument/2006/relationships/image" Target="../media/image10.jpe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Los colores :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567543" y="1230235"/>
            <a:ext cx="5179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bg1"/>
                </a:solidFill>
                <a:latin typeface="Arial Black" pitchFamily="34" charset="0"/>
              </a:rPr>
              <a:t>LOS COLORES</a:t>
            </a:r>
            <a:endParaRPr lang="es-E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79712" y="58196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FF0066"/>
                </a:solidFill>
                <a:latin typeface="Arial Black" pitchFamily="34" charset="0"/>
              </a:rPr>
              <a:t>LOS COLORES</a:t>
            </a:r>
            <a:endParaRPr lang="es-ES" sz="3600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1026" name="Picture 2" descr="F:\ \INICIO JACKE Y F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37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15616" y="47667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VAMOS </a:t>
            </a:r>
            <a:r>
              <a:rPr lang="es-MX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JUGAR</a:t>
            </a:r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!!!!</a:t>
            </a:r>
            <a:endParaRPr lang="es-MX" sz="2800" dirty="0"/>
          </a:p>
        </p:txBody>
      </p:sp>
      <p:sp>
        <p:nvSpPr>
          <p:cNvPr id="10" name="9 Flecha derecha">
            <a:hlinkClick r:id="rId5" action="ppaction://hlinksldjump"/>
          </p:cNvPr>
          <p:cNvSpPr/>
          <p:nvPr/>
        </p:nvSpPr>
        <p:spPr>
          <a:xfrm>
            <a:off x="6958671" y="5458785"/>
            <a:ext cx="1944216" cy="13681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6969077" y="587262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>
                    <a:lumMod val="95000"/>
                  </a:schemeClr>
                </a:solidFill>
              </a:rPr>
              <a:t>PLAY</a:t>
            </a:r>
            <a:endParaRPr lang="es-MX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Hora de Aventura - Ending Completo【Tema de Cierre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4260" y="155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324528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63688" y="5486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DONDE ESTA EL COLOR  AZUL</a:t>
            </a:r>
            <a:r>
              <a:rPr lang="es-ES_tradnl" dirty="0" smtClean="0"/>
              <a:t>?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51" y="4005064"/>
            <a:ext cx="3969277" cy="2969568"/>
          </a:xfrm>
          <a:prstGeom prst="rect">
            <a:avLst/>
          </a:prstGeom>
        </p:spPr>
      </p:pic>
      <p:pic>
        <p:nvPicPr>
          <p:cNvPr id="8" name="7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88" y="1857473"/>
            <a:ext cx="2028727" cy="2028727"/>
          </a:xfrm>
          <a:prstGeom prst="rect">
            <a:avLst/>
          </a:prstGeom>
        </p:spPr>
      </p:pic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16653"/>
            <a:ext cx="1819682" cy="1819682"/>
          </a:xfrm>
          <a:prstGeom prst="rect">
            <a:avLst/>
          </a:prstGeom>
        </p:spPr>
      </p:pic>
      <p:pic>
        <p:nvPicPr>
          <p:cNvPr id="10" name="9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08" y="1810204"/>
            <a:ext cx="2304256" cy="22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 \PART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" y="23472"/>
            <a:ext cx="9277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67744" y="404664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1">
                    <a:lumMod val="85000"/>
                  </a:schemeClr>
                </a:solidFill>
              </a:rPr>
              <a:t>FELICIDADES ES CORRECTO!!!</a:t>
            </a:r>
            <a:endParaRPr lang="es-MX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Flecha derecha">
            <a:hlinkClick r:id="rId3" action="ppaction://hlinksldjump">
              <a:snd r:embed="rId4" name="applause.wav"/>
            </a:hlinkClick>
          </p:cNvPr>
          <p:cNvSpPr/>
          <p:nvPr/>
        </p:nvSpPr>
        <p:spPr>
          <a:xfrm>
            <a:off x="7092280" y="5517232"/>
            <a:ext cx="205172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>
            <a:hlinkClick r:id="" action="ppaction://hlinkshowjump?jump=nextslide"/>
          </p:cNvPr>
          <p:cNvSpPr txBox="1"/>
          <p:nvPr/>
        </p:nvSpPr>
        <p:spPr>
          <a:xfrm>
            <a:off x="7092280" y="587262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SIGUIENTE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 \BOR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8" y="0"/>
            <a:ext cx="9162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60032" y="47667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>
                    <a:lumMod val="85000"/>
                  </a:schemeClr>
                </a:solidFill>
              </a:rPr>
              <a:t>INTENTALO DE NUEVO</a:t>
            </a:r>
            <a:r>
              <a:rPr lang="es-MX" sz="3200" dirty="0" smtClean="0">
                <a:solidFill>
                  <a:schemeClr val="bg1">
                    <a:lumMod val="85000"/>
                  </a:schemeClr>
                </a:solidFill>
              </a:rPr>
              <a:t>!!!</a:t>
            </a:r>
            <a:endParaRPr lang="es-MX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2 Flecha izquierda">
            <a:hlinkClick r:id="rId3" action="ppaction://hlinksldjump"/>
          </p:cNvPr>
          <p:cNvSpPr/>
          <p:nvPr/>
        </p:nvSpPr>
        <p:spPr>
          <a:xfrm>
            <a:off x="467544" y="5589240"/>
            <a:ext cx="1944216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953700" y="587262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ANTERIOR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 \Ima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07704" y="6926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DONDE ESTA EL COLOR ROSA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1628800"/>
            <a:ext cx="1745953" cy="1769441"/>
          </a:xfrm>
          <a:prstGeom prst="rect">
            <a:avLst/>
          </a:prstGeom>
        </p:spPr>
      </p:pic>
      <p:pic>
        <p:nvPicPr>
          <p:cNvPr id="5" name="4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54" y="1804845"/>
            <a:ext cx="2000958" cy="1728192"/>
          </a:xfrm>
          <a:prstGeom prst="rect">
            <a:avLst/>
          </a:prstGeom>
        </p:spPr>
      </p:pic>
      <p:pic>
        <p:nvPicPr>
          <p:cNvPr id="7" name="6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19" y="1772816"/>
            <a:ext cx="1736749" cy="1736749"/>
          </a:xfrm>
          <a:prstGeom prst="rect">
            <a:avLst/>
          </a:prstGeom>
        </p:spPr>
      </p:pic>
      <p:pic>
        <p:nvPicPr>
          <p:cNvPr id="4099" name="Picture 3" descr="F:\ \DULCE PRINCES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3717033"/>
            <a:ext cx="3449633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6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 \Imag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0" y="0"/>
            <a:ext cx="916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 \DULCE PRINCE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70606"/>
            <a:ext cx="3059832" cy="29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979712" y="4766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DONDE ESTA EL COLOR ROJO ?</a:t>
            </a:r>
            <a:endParaRPr lang="es-MX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2010685" cy="2304256"/>
          </a:xfrm>
          <a:prstGeom prst="rect">
            <a:avLst/>
          </a:prstGeom>
        </p:spPr>
      </p:pic>
      <p:pic>
        <p:nvPicPr>
          <p:cNvPr id="7" name="6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80" y="1109235"/>
            <a:ext cx="2968003" cy="2876880"/>
          </a:xfrm>
          <a:prstGeom prst="rect">
            <a:avLst/>
          </a:prstGeom>
        </p:spPr>
      </p:pic>
      <p:pic>
        <p:nvPicPr>
          <p:cNvPr id="10" name="9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57" y="1259570"/>
            <a:ext cx="2385454" cy="23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 \Image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84" y="1"/>
            <a:ext cx="9182584" cy="699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68432" y="4046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DONDE ESTA EL COLOR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VERDE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64710"/>
            <a:ext cx="2184276" cy="1733552"/>
          </a:xfrm>
          <a:prstGeom prst="rect">
            <a:avLst/>
          </a:prstGeom>
        </p:spPr>
      </p:pic>
      <p:pic>
        <p:nvPicPr>
          <p:cNvPr id="5" name="4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59151"/>
            <a:ext cx="2376264" cy="2357881"/>
          </a:xfrm>
          <a:prstGeom prst="rect">
            <a:avLst/>
          </a:prstGeom>
        </p:spPr>
      </p:pic>
      <p:pic>
        <p:nvPicPr>
          <p:cNvPr id="6" name="5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59152"/>
            <a:ext cx="3168352" cy="2573904"/>
          </a:xfrm>
          <a:prstGeom prst="rect">
            <a:avLst/>
          </a:prstGeom>
        </p:spPr>
      </p:pic>
      <p:pic>
        <p:nvPicPr>
          <p:cNvPr id="6147" name="Picture 3" descr="F:\ \DULCE PRINCES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36430"/>
            <a:ext cx="3226395" cy="347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ra de Aventura - Ending Completo【Tema de Cierre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57510" y="284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46</Words>
  <Application>Microsoft Office PowerPoint</Application>
  <PresentationFormat>Presentación en pantalla (4:3)</PresentationFormat>
  <Paragraphs>13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Tema de Office</vt:lpstr>
      <vt:lpstr>Los colores 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colores :</dc:title>
  <dc:creator>MQ</dc:creator>
  <cp:lastModifiedBy>aron</cp:lastModifiedBy>
  <cp:revision>20</cp:revision>
  <dcterms:created xsi:type="dcterms:W3CDTF">2017-10-12T13:07:38Z</dcterms:created>
  <dcterms:modified xsi:type="dcterms:W3CDTF">2017-10-15T00:38:53Z</dcterms:modified>
</cp:coreProperties>
</file>