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59" r:id="rId6"/>
    <p:sldId id="262" r:id="rId7"/>
    <p:sldId id="261" r:id="rId8"/>
    <p:sldId id="260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4900"/>
    <a:srgbClr val="663300"/>
    <a:srgbClr val="FFCC00"/>
    <a:srgbClr val="F555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25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00AF7-13B9-4060-AAF7-01CB3A4B8118}" type="datetimeFigureOut">
              <a:rPr lang="es-MX" smtClean="0"/>
              <a:t>15/10/2017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12E0E-1F0D-4CF2-898B-7A07AFFC4EFC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14741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00AF7-13B9-4060-AAF7-01CB3A4B8118}" type="datetimeFigureOut">
              <a:rPr lang="es-MX" smtClean="0"/>
              <a:t>15/10/2017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12E0E-1F0D-4CF2-898B-7A07AFFC4EFC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6319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00AF7-13B9-4060-AAF7-01CB3A4B8118}" type="datetimeFigureOut">
              <a:rPr lang="es-MX" smtClean="0"/>
              <a:t>15/10/2017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12E0E-1F0D-4CF2-898B-7A07AFFC4EFC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75251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00AF7-13B9-4060-AAF7-01CB3A4B8118}" type="datetimeFigureOut">
              <a:rPr lang="es-MX" smtClean="0"/>
              <a:t>15/10/2017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12E0E-1F0D-4CF2-898B-7A07AFFC4EFC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59172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00AF7-13B9-4060-AAF7-01CB3A4B8118}" type="datetimeFigureOut">
              <a:rPr lang="es-MX" smtClean="0"/>
              <a:t>15/10/2017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12E0E-1F0D-4CF2-898B-7A07AFFC4EFC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34128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00AF7-13B9-4060-AAF7-01CB3A4B8118}" type="datetimeFigureOut">
              <a:rPr lang="es-MX" smtClean="0"/>
              <a:t>15/10/2017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12E0E-1F0D-4CF2-898B-7A07AFFC4EFC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74056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00AF7-13B9-4060-AAF7-01CB3A4B8118}" type="datetimeFigureOut">
              <a:rPr lang="es-MX" smtClean="0"/>
              <a:t>15/10/2017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12E0E-1F0D-4CF2-898B-7A07AFFC4EFC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6627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00AF7-13B9-4060-AAF7-01CB3A4B8118}" type="datetimeFigureOut">
              <a:rPr lang="es-MX" smtClean="0"/>
              <a:t>15/10/2017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12E0E-1F0D-4CF2-898B-7A07AFFC4EFC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791445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00AF7-13B9-4060-AAF7-01CB3A4B8118}" type="datetimeFigureOut">
              <a:rPr lang="es-MX" smtClean="0"/>
              <a:t>15/10/2017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12E0E-1F0D-4CF2-898B-7A07AFFC4EFC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39994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00AF7-13B9-4060-AAF7-01CB3A4B8118}" type="datetimeFigureOut">
              <a:rPr lang="es-MX" smtClean="0"/>
              <a:t>15/10/2017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12E0E-1F0D-4CF2-898B-7A07AFFC4EFC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0607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00AF7-13B9-4060-AAF7-01CB3A4B8118}" type="datetimeFigureOut">
              <a:rPr lang="es-MX" smtClean="0"/>
              <a:t>15/10/2017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12E0E-1F0D-4CF2-898B-7A07AFFC4EFC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34909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900AF7-13B9-4060-AAF7-01CB3A4B8118}" type="datetimeFigureOut">
              <a:rPr lang="es-MX" smtClean="0"/>
              <a:t>15/10/2017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312E0E-1F0D-4CF2-898B-7A07AFFC4EFC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46097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2.png"/><Relationship Id="rId5" Type="http://schemas.openxmlformats.org/officeDocument/2006/relationships/slide" Target="slide2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5.jpeg"/><Relationship Id="rId7" Type="http://schemas.openxmlformats.org/officeDocument/2006/relationships/image" Target="../media/image6.jpeg"/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7.jpeg"/><Relationship Id="rId4" Type="http://schemas.openxmlformats.org/officeDocument/2006/relationships/slide" Target="slide12.xml"/><Relationship Id="rId9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image" Target="../media/image5.jpeg"/><Relationship Id="rId7" Type="http://schemas.openxmlformats.org/officeDocument/2006/relationships/image" Target="../media/image4.jpeg"/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3.jpeg"/><Relationship Id="rId4" Type="http://schemas.openxmlformats.org/officeDocument/2006/relationships/image" Target="../media/image7.jpeg"/><Relationship Id="rId9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5.jpeg"/><Relationship Id="rId7" Type="http://schemas.openxmlformats.org/officeDocument/2006/relationships/image" Target="../media/image6.jpeg"/><Relationship Id="rId2" Type="http://schemas.openxmlformats.org/officeDocument/2006/relationships/slide" Target="slide1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8.xml"/><Relationship Id="rId5" Type="http://schemas.openxmlformats.org/officeDocument/2006/relationships/image" Target="../media/image3.jpeg"/><Relationship Id="rId4" Type="http://schemas.openxmlformats.org/officeDocument/2006/relationships/image" Target="../media/image7.jpeg"/><Relationship Id="rId9" Type="http://schemas.openxmlformats.org/officeDocument/2006/relationships/image" Target="../media/image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slide" Target="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3.jpeg"/><Relationship Id="rId7" Type="http://schemas.openxmlformats.org/officeDocument/2006/relationships/image" Target="../media/image6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slide" Target="slide4.xml"/><Relationship Id="rId9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5.jpeg"/><Relationship Id="rId7" Type="http://schemas.openxmlformats.org/officeDocument/2006/relationships/image" Target="../media/image6.jpe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7.jpeg"/><Relationship Id="rId4" Type="http://schemas.openxmlformats.org/officeDocument/2006/relationships/slide" Target="slide7.xml"/><Relationship Id="rId9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5.jpeg"/><Relationship Id="rId7" Type="http://schemas.openxmlformats.org/officeDocument/2006/relationships/slide" Target="slide9.xml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3.jpeg"/><Relationship Id="rId4" Type="http://schemas.openxmlformats.org/officeDocument/2006/relationships/image" Target="../media/image7.jpeg"/><Relationship Id="rId9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n relacionad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0"/>
            <a:ext cx="837913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-88408" y="5534561"/>
            <a:ext cx="930081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8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Animales de la granja</a:t>
            </a:r>
            <a:endParaRPr lang="es-ES" sz="8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4 Rectángulo">
            <a:hlinkClick r:id="rId5" action="ppaction://hlinksldjump"/>
          </p:cNvPr>
          <p:cNvSpPr/>
          <p:nvPr/>
        </p:nvSpPr>
        <p:spPr>
          <a:xfrm>
            <a:off x="6588224" y="188640"/>
            <a:ext cx="1978879" cy="923330"/>
          </a:xfrm>
          <a:prstGeom prst="rect">
            <a:avLst/>
          </a:prstGeom>
          <a:solidFill>
            <a:srgbClr val="FF00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FF00"/>
                </a:solidFill>
              </a:rPr>
              <a:t>Jugar</a:t>
            </a:r>
            <a:endParaRPr lang="es-ES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FFFF00"/>
              </a:solidFill>
              <a:effectLst/>
            </a:endParaRPr>
          </a:p>
        </p:txBody>
      </p:sp>
      <p:pic>
        <p:nvPicPr>
          <p:cNvPr id="3" name="En la Granja de Mi Tío. Familia Telerín. Canciones Infantiles para Niños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776.1964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411760" y="282262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993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51520" y="260648"/>
            <a:ext cx="36308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¡Tu puedes!</a:t>
            </a:r>
            <a:endParaRPr lang="es-E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606335" y="1412776"/>
            <a:ext cx="811542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7200" b="1" spc="300" dirty="0" smtClean="0">
                <a:ln w="1143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Inténtalo de nuevo</a:t>
            </a:r>
            <a:endParaRPr lang="es-ES" sz="7200" b="1" cap="none" spc="300" dirty="0">
              <a:ln w="11430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6" name="5 Flecha izquierda">
            <a:hlinkClick r:id="rId2" action="ppaction://hlinksldjump"/>
          </p:cNvPr>
          <p:cNvSpPr/>
          <p:nvPr/>
        </p:nvSpPr>
        <p:spPr>
          <a:xfrm>
            <a:off x="2066954" y="2613105"/>
            <a:ext cx="4506038" cy="2470784"/>
          </a:xfrm>
          <a:prstGeom prst="lef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6 CuadroTexto"/>
          <p:cNvSpPr txBox="1"/>
          <p:nvPr/>
        </p:nvSpPr>
        <p:spPr>
          <a:xfrm>
            <a:off x="3340908" y="3294499"/>
            <a:ext cx="322512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6600" b="1" dirty="0" smtClean="0"/>
              <a:t>Regresar</a:t>
            </a:r>
            <a:endParaRPr lang="es-MX" sz="6600" b="1" dirty="0"/>
          </a:p>
        </p:txBody>
      </p:sp>
    </p:spTree>
    <p:extLst>
      <p:ext uri="{BB962C8B-B14F-4D97-AF65-F5344CB8AC3E}">
        <p14:creationId xmlns:p14="http://schemas.microsoft.com/office/powerpoint/2010/main" val="2434847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1510760" y="332656"/>
            <a:ext cx="6059016" cy="1143000"/>
          </a:xfrm>
        </p:spPr>
        <p:txBody>
          <a:bodyPr>
            <a:normAutofit/>
          </a:bodyPr>
          <a:lstStyle/>
          <a:p>
            <a:r>
              <a:rPr lang="es-MX" sz="5400" b="1" dirty="0" smtClean="0">
                <a:latin typeface="Bernard MT Condensed" pitchFamily="18" charset="0"/>
              </a:rPr>
              <a:t>¿Cuál es la vaca?</a:t>
            </a:r>
            <a:endParaRPr lang="es-MX" sz="5400" b="1" dirty="0">
              <a:latin typeface="Bernard MT Condensed" pitchFamily="18" charset="0"/>
            </a:endParaRPr>
          </a:p>
        </p:txBody>
      </p:sp>
      <p:pic>
        <p:nvPicPr>
          <p:cNvPr id="5" name="Picture 8" descr="Imagen relacionada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899588"/>
            <a:ext cx="1964313" cy="1964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 descr="Imagen relacionada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954354"/>
            <a:ext cx="1944216" cy="1854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Resultado de imagen para animales animados para niños cerdito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844825"/>
            <a:ext cx="2130751" cy="1558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Resultado de imagen para animales animados para niños borrego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015" y="4581127"/>
            <a:ext cx="2204906" cy="1792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Resultado de imagen para animales animados para niños caballo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4433" y="4262294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4" descr="Resultado de imagen para animales animados para niños gallina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8484" y="4440244"/>
            <a:ext cx="1531057" cy="1787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0911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563888" y="384236"/>
            <a:ext cx="533511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9600" b="1" cap="none" spc="300" dirty="0" smtClean="0">
                <a:ln w="1143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Muy bien</a:t>
            </a:r>
            <a:endParaRPr lang="es-ES" sz="9600" b="1" cap="none" spc="300" dirty="0">
              <a:ln w="11430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miter lim="800000"/>
              </a:ln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5" name="4 Flecha derecha">
            <a:hlinkClick r:id="rId3" action="ppaction://hlinksldjump"/>
          </p:cNvPr>
          <p:cNvSpPr/>
          <p:nvPr/>
        </p:nvSpPr>
        <p:spPr>
          <a:xfrm>
            <a:off x="539552" y="2348880"/>
            <a:ext cx="4176464" cy="2520280"/>
          </a:xfrm>
          <a:prstGeom prst="rightArrow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5 CuadroTexto"/>
          <p:cNvSpPr txBox="1"/>
          <p:nvPr/>
        </p:nvSpPr>
        <p:spPr>
          <a:xfrm>
            <a:off x="539552" y="2996952"/>
            <a:ext cx="32247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6000" b="1" dirty="0" smtClean="0">
                <a:solidFill>
                  <a:srgbClr val="FF0000"/>
                </a:solidFill>
              </a:rPr>
              <a:t>Siguiente</a:t>
            </a:r>
            <a:endParaRPr lang="es-MX" sz="6000" b="1" dirty="0">
              <a:solidFill>
                <a:srgbClr val="FF0000"/>
              </a:solidFill>
            </a:endParaRPr>
          </a:p>
        </p:txBody>
      </p:sp>
      <p:pic>
        <p:nvPicPr>
          <p:cNvPr id="7" name="Picture 12" descr="Imagen relacionada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325193"/>
            <a:ext cx="3798831" cy="3624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0695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51520" y="260648"/>
            <a:ext cx="36308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¡Tu puedes!</a:t>
            </a:r>
            <a:endParaRPr lang="es-E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606335" y="1412776"/>
            <a:ext cx="811542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7200" b="1" spc="300" dirty="0" smtClean="0">
                <a:ln w="1143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Inténtalo de nuevo</a:t>
            </a:r>
            <a:endParaRPr lang="es-ES" sz="7200" b="1" cap="none" spc="300" dirty="0">
              <a:ln w="11430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6" name="5 Flecha izquierda">
            <a:hlinkClick r:id="rId2" action="ppaction://hlinksldjump"/>
          </p:cNvPr>
          <p:cNvSpPr/>
          <p:nvPr/>
        </p:nvSpPr>
        <p:spPr>
          <a:xfrm>
            <a:off x="2066954" y="2613105"/>
            <a:ext cx="4506038" cy="2470784"/>
          </a:xfrm>
          <a:prstGeom prst="lef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6 CuadroTexto"/>
          <p:cNvSpPr txBox="1"/>
          <p:nvPr/>
        </p:nvSpPr>
        <p:spPr>
          <a:xfrm>
            <a:off x="3340908" y="3294499"/>
            <a:ext cx="322512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6600" b="1" dirty="0" smtClean="0"/>
              <a:t>Regresar</a:t>
            </a:r>
            <a:endParaRPr lang="es-MX" sz="6600" b="1" dirty="0"/>
          </a:p>
        </p:txBody>
      </p:sp>
    </p:spTree>
    <p:extLst>
      <p:ext uri="{BB962C8B-B14F-4D97-AF65-F5344CB8AC3E}">
        <p14:creationId xmlns:p14="http://schemas.microsoft.com/office/powerpoint/2010/main" val="1455418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1510760" y="332656"/>
            <a:ext cx="6059016" cy="1143000"/>
          </a:xfrm>
        </p:spPr>
        <p:txBody>
          <a:bodyPr>
            <a:normAutofit/>
          </a:bodyPr>
          <a:lstStyle/>
          <a:p>
            <a:r>
              <a:rPr lang="es-MX" sz="5400" b="1" dirty="0" smtClean="0">
                <a:latin typeface="Bernard MT Condensed" pitchFamily="18" charset="0"/>
              </a:rPr>
              <a:t>¿Cuál es la gallina?</a:t>
            </a:r>
            <a:endParaRPr lang="es-MX" sz="5400" b="1" dirty="0">
              <a:latin typeface="Bernard MT Condensed" pitchFamily="18" charset="0"/>
            </a:endParaRPr>
          </a:p>
        </p:txBody>
      </p:sp>
      <p:pic>
        <p:nvPicPr>
          <p:cNvPr id="5" name="Picture 8" descr="Imagen relacionada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44825"/>
            <a:ext cx="1964313" cy="1964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 descr="Imagen relacionada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2757" y="1954354"/>
            <a:ext cx="1944216" cy="1854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Resultado de imagen para animales animados para niños cerdito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844825"/>
            <a:ext cx="2130751" cy="1558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Resultado de imagen para animales animados para niños borrego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615426"/>
            <a:ext cx="2204906" cy="1792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Resultado de imagen para animales animados para niños caballo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440244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4" descr="Resultado de imagen para animales animados para niños gallina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440244"/>
            <a:ext cx="1531057" cy="1787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2450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006815" y="476672"/>
            <a:ext cx="5027338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Muy</a:t>
            </a:r>
            <a:r>
              <a:rPr lang="en-US" sz="9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96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bien</a:t>
            </a:r>
            <a:endParaRPr lang="en-US" sz="9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Right Arrow 4">
            <a:hlinkClick r:id="rId2" action="ppaction://hlinksldjump"/>
          </p:cNvPr>
          <p:cNvSpPr/>
          <p:nvPr/>
        </p:nvSpPr>
        <p:spPr>
          <a:xfrm>
            <a:off x="539552" y="2708920"/>
            <a:ext cx="4176464" cy="216024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TextBox 5"/>
          <p:cNvSpPr txBox="1"/>
          <p:nvPr/>
        </p:nvSpPr>
        <p:spPr>
          <a:xfrm>
            <a:off x="827584" y="3356992"/>
            <a:ext cx="28083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800" b="1" dirty="0" smtClean="0"/>
              <a:t>Siguiente</a:t>
            </a:r>
            <a:endParaRPr lang="es-MX" sz="4800" b="1" dirty="0"/>
          </a:p>
        </p:txBody>
      </p:sp>
      <p:pic>
        <p:nvPicPr>
          <p:cNvPr id="7" name="Picture 14" descr="Resultado de imagen para animales animados para niños gallina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561153"/>
            <a:ext cx="3141793" cy="3667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2511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51520" y="260648"/>
            <a:ext cx="36308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¡Tu puedes!</a:t>
            </a:r>
            <a:endParaRPr lang="es-E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606335" y="1412776"/>
            <a:ext cx="811542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7200" b="1" spc="300" dirty="0" smtClean="0">
                <a:ln w="1143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Inténtalo de nuevo</a:t>
            </a:r>
            <a:endParaRPr lang="es-ES" sz="7200" b="1" cap="none" spc="300" dirty="0">
              <a:ln w="11430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6" name="5 Flecha izquierda">
            <a:hlinkClick r:id="rId2" action="ppaction://hlinksldjump"/>
          </p:cNvPr>
          <p:cNvSpPr/>
          <p:nvPr/>
        </p:nvSpPr>
        <p:spPr>
          <a:xfrm>
            <a:off x="2066954" y="2613105"/>
            <a:ext cx="4506038" cy="2470784"/>
          </a:xfrm>
          <a:prstGeom prst="lef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6 CuadroTexto"/>
          <p:cNvSpPr txBox="1"/>
          <p:nvPr/>
        </p:nvSpPr>
        <p:spPr>
          <a:xfrm>
            <a:off x="3340908" y="3294499"/>
            <a:ext cx="322512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6600" b="1" dirty="0" smtClean="0"/>
              <a:t>Regresar</a:t>
            </a:r>
            <a:endParaRPr lang="es-MX" sz="6600" b="1" dirty="0"/>
          </a:p>
        </p:txBody>
      </p:sp>
    </p:spTree>
    <p:extLst>
      <p:ext uri="{BB962C8B-B14F-4D97-AF65-F5344CB8AC3E}">
        <p14:creationId xmlns:p14="http://schemas.microsoft.com/office/powerpoint/2010/main" val="2477543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1510760" y="332656"/>
            <a:ext cx="6059016" cy="1143000"/>
          </a:xfrm>
        </p:spPr>
        <p:txBody>
          <a:bodyPr>
            <a:normAutofit/>
          </a:bodyPr>
          <a:lstStyle/>
          <a:p>
            <a:r>
              <a:rPr lang="es-MX" sz="5400" b="1" dirty="0" smtClean="0">
                <a:latin typeface="Bernard MT Condensed" pitchFamily="18" charset="0"/>
              </a:rPr>
              <a:t>¿Cuál </a:t>
            </a:r>
            <a:r>
              <a:rPr lang="es-MX" sz="5400" b="1" dirty="0" smtClean="0">
                <a:latin typeface="Bernard MT Condensed" pitchFamily="18" charset="0"/>
              </a:rPr>
              <a:t>es el borrego?</a:t>
            </a:r>
            <a:endParaRPr lang="es-MX" sz="5400" b="1" dirty="0">
              <a:latin typeface="Bernard MT Condensed" pitchFamily="18" charset="0"/>
            </a:endParaRPr>
          </a:p>
        </p:txBody>
      </p:sp>
      <p:pic>
        <p:nvPicPr>
          <p:cNvPr id="5" name="Picture 8" descr="Imagen relacionada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777" y="1844825"/>
            <a:ext cx="1964313" cy="1964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 descr="Imagen relacionada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3239" y="1952877"/>
            <a:ext cx="1944216" cy="1854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Resultado de imagen para animales animados para niños cerdito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844825"/>
            <a:ext cx="2130751" cy="1558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Resultado de imagen para animales animados para niños borrego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480" y="4408762"/>
            <a:ext cx="2204906" cy="1792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Resultado de imagen para animales animados para niños caballo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3784" y="4440242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4" descr="Resultado de imagen para animales animados para niños gallina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440244"/>
            <a:ext cx="1531057" cy="1787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6222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98280" y="260648"/>
            <a:ext cx="507863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Muy</a:t>
            </a:r>
            <a:r>
              <a:rPr lang="en-US" sz="9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en-US" sz="96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bien</a:t>
            </a:r>
            <a:endParaRPr lang="en-US" sz="9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>
                  <a:lumMod val="50000"/>
                  <a:lumOff val="50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5" name="Right Arrow 4">
            <a:hlinkClick r:id="rId2" action="ppaction://hlinksldjump"/>
          </p:cNvPr>
          <p:cNvSpPr/>
          <p:nvPr/>
        </p:nvSpPr>
        <p:spPr>
          <a:xfrm>
            <a:off x="467544" y="2276872"/>
            <a:ext cx="4104456" cy="2304256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6" name="Picture 10" descr="Resultado de imagen para animales animados para niños borrego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4935" y="2322288"/>
            <a:ext cx="4339553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01903" y="2967335"/>
            <a:ext cx="28803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5400" b="1" dirty="0" smtClean="0">
                <a:solidFill>
                  <a:schemeClr val="bg2"/>
                </a:solidFill>
              </a:rPr>
              <a:t>Siguiente</a:t>
            </a:r>
            <a:endParaRPr lang="es-MX" sz="54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347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51520" y="260648"/>
            <a:ext cx="36308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¡Tu puedes!</a:t>
            </a:r>
            <a:endParaRPr lang="es-E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606335" y="1412776"/>
            <a:ext cx="811542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7200" b="1" spc="300" dirty="0" smtClean="0">
                <a:ln w="1143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Inténtalo de nuevo</a:t>
            </a:r>
            <a:endParaRPr lang="es-ES" sz="7200" b="1" cap="none" spc="300" dirty="0">
              <a:ln w="11430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6" name="5 Flecha izquierda">
            <a:hlinkClick r:id="rId2" action="ppaction://hlinksldjump"/>
          </p:cNvPr>
          <p:cNvSpPr/>
          <p:nvPr/>
        </p:nvSpPr>
        <p:spPr>
          <a:xfrm>
            <a:off x="2066954" y="2613105"/>
            <a:ext cx="4506038" cy="2470784"/>
          </a:xfrm>
          <a:prstGeom prst="lef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6 CuadroTexto"/>
          <p:cNvSpPr txBox="1"/>
          <p:nvPr/>
        </p:nvSpPr>
        <p:spPr>
          <a:xfrm>
            <a:off x="3340908" y="3294499"/>
            <a:ext cx="322512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6600" b="1" dirty="0" smtClean="0"/>
              <a:t>Regresar</a:t>
            </a:r>
            <a:endParaRPr lang="es-MX" sz="6600" b="1" dirty="0"/>
          </a:p>
        </p:txBody>
      </p:sp>
    </p:spTree>
    <p:extLst>
      <p:ext uri="{BB962C8B-B14F-4D97-AF65-F5344CB8AC3E}">
        <p14:creationId xmlns:p14="http://schemas.microsoft.com/office/powerpoint/2010/main" val="1448806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10760" y="332656"/>
            <a:ext cx="6059016" cy="1143000"/>
          </a:xfrm>
        </p:spPr>
        <p:txBody>
          <a:bodyPr>
            <a:normAutofit/>
          </a:bodyPr>
          <a:lstStyle/>
          <a:p>
            <a:r>
              <a:rPr lang="es-MX" sz="5400" b="1" dirty="0" smtClean="0">
                <a:latin typeface="Bernard MT Condensed" pitchFamily="18" charset="0"/>
              </a:rPr>
              <a:t>¿Cuál es el cerdito?</a:t>
            </a:r>
            <a:endParaRPr lang="es-MX" sz="5400" b="1" dirty="0">
              <a:latin typeface="Bernard MT Condensed" pitchFamily="18" charset="0"/>
            </a:endParaRPr>
          </a:p>
        </p:txBody>
      </p:sp>
      <p:pic>
        <p:nvPicPr>
          <p:cNvPr id="1028" name="Picture 4" descr="Resultado de imagen para animales animados para niños cerdito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844825"/>
            <a:ext cx="2130751" cy="1558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esultado de imagen para animales animados para niños caballo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6441" y="4405944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n relacionada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874370"/>
            <a:ext cx="1964313" cy="1964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Resultado de imagen para animales animados para niños borrego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991" y="4405944"/>
            <a:ext cx="2204906" cy="1792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agen relacionada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983900"/>
            <a:ext cx="1944216" cy="1854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Resultado de imagen para animales animados para niños gallina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183013"/>
            <a:ext cx="1531057" cy="1787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2561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n para excelente 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44661"/>
            <a:ext cx="7272808" cy="6363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391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995936" y="620688"/>
            <a:ext cx="4929555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8800" b="1" cap="none" spc="300" dirty="0" smtClean="0">
                <a:ln w="1143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rgbClr val="F555BC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Muy bien</a:t>
            </a:r>
            <a:endParaRPr lang="es-ES" sz="8800" b="1" cap="none" spc="300" dirty="0">
              <a:ln w="11430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miter lim="800000"/>
              </a:ln>
              <a:solidFill>
                <a:srgbClr val="F555BC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5" name="4 Flecha derecha">
            <a:hlinkClick r:id="rId2" action="ppaction://hlinksldjump"/>
          </p:cNvPr>
          <p:cNvSpPr/>
          <p:nvPr/>
        </p:nvSpPr>
        <p:spPr>
          <a:xfrm>
            <a:off x="395536" y="2564904"/>
            <a:ext cx="4104456" cy="1728192"/>
          </a:xfrm>
          <a:prstGeom prst="rightArrow">
            <a:avLst/>
          </a:prstGeom>
          <a:solidFill>
            <a:srgbClr val="F555BC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" name="Picture 4" descr="Resultado de imagen para animales animados para niños cerdito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996952"/>
            <a:ext cx="3543612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574211" y="2967335"/>
            <a:ext cx="30963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5400" b="1" dirty="0" smtClean="0"/>
              <a:t>Siguiente</a:t>
            </a:r>
            <a:endParaRPr lang="es-MX" sz="5400" b="1" dirty="0"/>
          </a:p>
        </p:txBody>
      </p:sp>
    </p:spTree>
    <p:extLst>
      <p:ext uri="{BB962C8B-B14F-4D97-AF65-F5344CB8AC3E}">
        <p14:creationId xmlns:p14="http://schemas.microsoft.com/office/powerpoint/2010/main" val="1091803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251520" y="260648"/>
            <a:ext cx="36308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¡Tu puedes!</a:t>
            </a:r>
            <a:endParaRPr lang="es-E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606335" y="1412776"/>
            <a:ext cx="811542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7200" b="1" spc="300" dirty="0" smtClean="0">
                <a:ln w="1143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Inténtalo de nuevo</a:t>
            </a:r>
            <a:endParaRPr lang="es-ES" sz="7200" b="1" cap="none" spc="300" dirty="0">
              <a:ln w="11430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7" name="6 Flecha izquierda">
            <a:hlinkClick r:id="rId2" action="ppaction://hlinksldjump"/>
          </p:cNvPr>
          <p:cNvSpPr/>
          <p:nvPr/>
        </p:nvSpPr>
        <p:spPr>
          <a:xfrm>
            <a:off x="2066954" y="2613105"/>
            <a:ext cx="4506038" cy="2470784"/>
          </a:xfrm>
          <a:prstGeom prst="lef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7 CuadroTexto"/>
          <p:cNvSpPr txBox="1"/>
          <p:nvPr/>
        </p:nvSpPr>
        <p:spPr>
          <a:xfrm>
            <a:off x="3340908" y="3294499"/>
            <a:ext cx="322512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6600" b="1" dirty="0" smtClean="0"/>
              <a:t>Regresar</a:t>
            </a:r>
            <a:endParaRPr lang="es-MX" sz="6600" b="1" dirty="0"/>
          </a:p>
        </p:txBody>
      </p:sp>
    </p:spTree>
    <p:extLst>
      <p:ext uri="{BB962C8B-B14F-4D97-AF65-F5344CB8AC3E}">
        <p14:creationId xmlns:p14="http://schemas.microsoft.com/office/powerpoint/2010/main" val="1179246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1510760" y="332656"/>
            <a:ext cx="6059016" cy="1143000"/>
          </a:xfrm>
        </p:spPr>
        <p:txBody>
          <a:bodyPr>
            <a:normAutofit/>
          </a:bodyPr>
          <a:lstStyle/>
          <a:p>
            <a:r>
              <a:rPr lang="es-MX" sz="5400" b="1" dirty="0" smtClean="0">
                <a:latin typeface="Bernard MT Condensed" pitchFamily="18" charset="0"/>
              </a:rPr>
              <a:t>¿Cuál es el pollito?</a:t>
            </a:r>
            <a:endParaRPr lang="es-MX" sz="5400" b="1" dirty="0">
              <a:latin typeface="Bernard MT Condensed" pitchFamily="18" charset="0"/>
            </a:endParaRPr>
          </a:p>
        </p:txBody>
      </p:sp>
      <p:pic>
        <p:nvPicPr>
          <p:cNvPr id="5" name="Picture 8" descr="Imagen relacionada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899588"/>
            <a:ext cx="1964313" cy="1964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 descr="Imagen relacionada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9686" y="1899588"/>
            <a:ext cx="1944216" cy="1854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Resultado de imagen para animales animados para niños cerdito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844825"/>
            <a:ext cx="2130751" cy="1558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Resultado de imagen para animales animados para niños borrego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023" y="4581126"/>
            <a:ext cx="2204906" cy="1792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Resultado de imagen para animales animados para niños caballo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405944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4" descr="Resultado de imagen para animales animados para niños gallina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8484" y="4440244"/>
            <a:ext cx="1531057" cy="1787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0579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4067944" y="764704"/>
            <a:ext cx="452399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8000" b="1" cap="none" spc="300" dirty="0" smtClean="0">
                <a:ln w="1143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rgbClr val="FFCC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Muy bien</a:t>
            </a:r>
            <a:endParaRPr lang="es-ES" sz="8000" b="1" cap="none" spc="300" dirty="0">
              <a:ln w="11430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miter lim="800000"/>
              </a:ln>
              <a:solidFill>
                <a:srgbClr val="FFCC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5" name="4 Flecha derecha">
            <a:hlinkClick r:id="rId2" action="ppaction://hlinksldjump"/>
          </p:cNvPr>
          <p:cNvSpPr/>
          <p:nvPr/>
        </p:nvSpPr>
        <p:spPr>
          <a:xfrm>
            <a:off x="467544" y="2435218"/>
            <a:ext cx="3672408" cy="2145910"/>
          </a:xfrm>
          <a:prstGeom prst="rightArrow">
            <a:avLst/>
          </a:prstGeom>
          <a:solidFill>
            <a:srgbClr val="FF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5 CuadroTexto"/>
          <p:cNvSpPr txBox="1"/>
          <p:nvPr/>
        </p:nvSpPr>
        <p:spPr>
          <a:xfrm>
            <a:off x="467544" y="3046508"/>
            <a:ext cx="28803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5400" b="1" dirty="0" smtClean="0"/>
              <a:t>Siguiente</a:t>
            </a:r>
            <a:endParaRPr lang="es-MX" sz="5400" b="1" dirty="0"/>
          </a:p>
        </p:txBody>
      </p:sp>
      <p:pic>
        <p:nvPicPr>
          <p:cNvPr id="7" name="Picture 8" descr="Imagen relacionada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435218"/>
            <a:ext cx="3528392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1096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51520" y="260648"/>
            <a:ext cx="36308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¡Tu puedes!</a:t>
            </a:r>
            <a:endParaRPr lang="es-E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606335" y="1412776"/>
            <a:ext cx="811542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7200" b="1" spc="300" dirty="0" smtClean="0">
                <a:ln w="1143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Inténtalo de nuevo</a:t>
            </a:r>
            <a:endParaRPr lang="es-ES" sz="7200" b="1" cap="none" spc="300" dirty="0">
              <a:ln w="11430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6" name="5 Flecha izquierda">
            <a:hlinkClick r:id="rId2" action="ppaction://hlinksldjump"/>
          </p:cNvPr>
          <p:cNvSpPr/>
          <p:nvPr/>
        </p:nvSpPr>
        <p:spPr>
          <a:xfrm>
            <a:off x="2066954" y="2613105"/>
            <a:ext cx="4506038" cy="2470784"/>
          </a:xfrm>
          <a:prstGeom prst="lef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6 CuadroTexto"/>
          <p:cNvSpPr txBox="1"/>
          <p:nvPr/>
        </p:nvSpPr>
        <p:spPr>
          <a:xfrm>
            <a:off x="3340908" y="3294499"/>
            <a:ext cx="322512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6600" b="1" dirty="0" smtClean="0"/>
              <a:t>Regresar</a:t>
            </a:r>
            <a:endParaRPr lang="es-MX" sz="6600" b="1" dirty="0"/>
          </a:p>
        </p:txBody>
      </p:sp>
    </p:spTree>
    <p:extLst>
      <p:ext uri="{BB962C8B-B14F-4D97-AF65-F5344CB8AC3E}">
        <p14:creationId xmlns:p14="http://schemas.microsoft.com/office/powerpoint/2010/main" val="2153770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1510760" y="332656"/>
            <a:ext cx="6059016" cy="1143000"/>
          </a:xfrm>
        </p:spPr>
        <p:txBody>
          <a:bodyPr>
            <a:normAutofit/>
          </a:bodyPr>
          <a:lstStyle/>
          <a:p>
            <a:r>
              <a:rPr lang="es-MX" sz="5400" b="1" dirty="0" smtClean="0">
                <a:latin typeface="Bernard MT Condensed" pitchFamily="18" charset="0"/>
              </a:rPr>
              <a:t>¿Cuál es el caballo?</a:t>
            </a:r>
            <a:endParaRPr lang="es-MX" sz="5400" b="1" dirty="0">
              <a:latin typeface="Bernard MT Condensed" pitchFamily="18" charset="0"/>
            </a:endParaRPr>
          </a:p>
        </p:txBody>
      </p:sp>
      <p:pic>
        <p:nvPicPr>
          <p:cNvPr id="5" name="Picture 8" descr="Imagen relacionada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7692" y="1824633"/>
            <a:ext cx="1964313" cy="1964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 descr="Imagen relacionada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954353"/>
            <a:ext cx="1944216" cy="1854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Resultado de imagen para animales animados para niños cerdito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844825"/>
            <a:ext cx="2130751" cy="1558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Resultado de imagen para animales animados para niños borrego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994" y="4506641"/>
            <a:ext cx="2204906" cy="1792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Resultado de imagen para animales animados para niños caballo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262294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4" descr="Resultado de imagen para animales animados para niños gallina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8484" y="4440244"/>
            <a:ext cx="1531057" cy="1787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2316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851920" y="332656"/>
            <a:ext cx="4929555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8800" b="1" cap="none" spc="300" dirty="0" smtClean="0">
                <a:ln w="11430" cmpd="sng">
                  <a:solidFill>
                    <a:schemeClr val="bg2">
                      <a:lumMod val="10000"/>
                    </a:schemeClr>
                  </a:solidFill>
                  <a:prstDash val="solid"/>
                  <a:miter lim="800000"/>
                </a:ln>
                <a:solidFill>
                  <a:srgbClr val="92490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Muy bien</a:t>
            </a:r>
            <a:endParaRPr lang="es-ES" sz="8800" b="1" cap="none" spc="300" dirty="0">
              <a:ln w="11430" cmpd="sng">
                <a:solidFill>
                  <a:schemeClr val="bg2">
                    <a:lumMod val="10000"/>
                  </a:schemeClr>
                </a:solidFill>
                <a:prstDash val="solid"/>
                <a:miter lim="800000"/>
              </a:ln>
              <a:solidFill>
                <a:srgbClr val="924900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5" name="4 Flecha derecha">
            <a:hlinkClick r:id="rId2" action="ppaction://hlinksldjump"/>
          </p:cNvPr>
          <p:cNvSpPr/>
          <p:nvPr/>
        </p:nvSpPr>
        <p:spPr>
          <a:xfrm>
            <a:off x="395536" y="2780928"/>
            <a:ext cx="4104456" cy="2088232"/>
          </a:xfrm>
          <a:prstGeom prst="rightArrow">
            <a:avLst/>
          </a:prstGeom>
          <a:solidFill>
            <a:srgbClr val="9249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rgbClr val="924900"/>
              </a:solidFill>
            </a:endParaRPr>
          </a:p>
        </p:txBody>
      </p:sp>
      <p:pic>
        <p:nvPicPr>
          <p:cNvPr id="6" name="Picture 6" descr="Resultado de imagen para animales animados para niños caballo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492896"/>
            <a:ext cx="3744416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467544" y="3363379"/>
            <a:ext cx="28803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5400" b="1" dirty="0" smtClean="0"/>
              <a:t>Siguiente</a:t>
            </a:r>
            <a:endParaRPr lang="es-MX" sz="5400" b="1" dirty="0"/>
          </a:p>
        </p:txBody>
      </p:sp>
    </p:spTree>
    <p:extLst>
      <p:ext uri="{BB962C8B-B14F-4D97-AF65-F5344CB8AC3E}">
        <p14:creationId xmlns:p14="http://schemas.microsoft.com/office/powerpoint/2010/main" val="3547387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107</Words>
  <Application>Microsoft Office PowerPoint</Application>
  <PresentationFormat>On-screen Show (4:3)</PresentationFormat>
  <Paragraphs>38</Paragraphs>
  <Slides>20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Tema de Office</vt:lpstr>
      <vt:lpstr>PowerPoint Presentation</vt:lpstr>
      <vt:lpstr>¿Cuál es el cerdito?</vt:lpstr>
      <vt:lpstr>PowerPoint Presentation</vt:lpstr>
      <vt:lpstr>PowerPoint Presentation</vt:lpstr>
      <vt:lpstr>¿Cuál es el pollito?</vt:lpstr>
      <vt:lpstr>PowerPoint Presentation</vt:lpstr>
      <vt:lpstr>PowerPoint Presentation</vt:lpstr>
      <vt:lpstr>¿Cuál es el caballo?</vt:lpstr>
      <vt:lpstr>PowerPoint Presentation</vt:lpstr>
      <vt:lpstr>PowerPoint Presentation</vt:lpstr>
      <vt:lpstr>¿Cuál es la vaca?</vt:lpstr>
      <vt:lpstr>PowerPoint Presentation</vt:lpstr>
      <vt:lpstr>PowerPoint Presentation</vt:lpstr>
      <vt:lpstr>¿Cuál es la gallina?</vt:lpstr>
      <vt:lpstr>PowerPoint Presentation</vt:lpstr>
      <vt:lpstr>PowerPoint Presentation</vt:lpstr>
      <vt:lpstr>¿Cuál es el borrego?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Rocìo Garcìa</dc:creator>
  <cp:lastModifiedBy>Jose Fco. Gpe. Delgado Tovar</cp:lastModifiedBy>
  <cp:revision>12</cp:revision>
  <dcterms:created xsi:type="dcterms:W3CDTF">2017-10-15T19:06:13Z</dcterms:created>
  <dcterms:modified xsi:type="dcterms:W3CDTF">2017-10-15T21:48:26Z</dcterms:modified>
</cp:coreProperties>
</file>