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57" r:id="rId6"/>
    <p:sldId id="269" r:id="rId7"/>
    <p:sldId id="262" r:id="rId8"/>
    <p:sldId id="270" r:id="rId9"/>
    <p:sldId id="263" r:id="rId10"/>
    <p:sldId id="271" r:id="rId11"/>
    <p:sldId id="260" r:id="rId12"/>
    <p:sldId id="272" r:id="rId13"/>
    <p:sldId id="264" r:id="rId14"/>
    <p:sldId id="273" r:id="rId15"/>
    <p:sldId id="265" r:id="rId16"/>
    <p:sldId id="274" r:id="rId17"/>
    <p:sldId id="266" r:id="rId18"/>
    <p:sldId id="275" r:id="rId19"/>
    <p:sldId id="267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67" d="100"/>
          <a:sy n="67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0B7B-6EF4-4CCB-98D5-37FA5A0EC196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2EEE-294E-49C8-AA6C-53106E310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33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0B7B-6EF4-4CCB-98D5-37FA5A0EC196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2EEE-294E-49C8-AA6C-53106E310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76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0B7B-6EF4-4CCB-98D5-37FA5A0EC196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2EEE-294E-49C8-AA6C-53106E310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92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0B7B-6EF4-4CCB-98D5-37FA5A0EC196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2EEE-294E-49C8-AA6C-53106E310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141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0B7B-6EF4-4CCB-98D5-37FA5A0EC196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2EEE-294E-49C8-AA6C-53106E310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88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0B7B-6EF4-4CCB-98D5-37FA5A0EC196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2EEE-294E-49C8-AA6C-53106E310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21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0B7B-6EF4-4CCB-98D5-37FA5A0EC196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2EEE-294E-49C8-AA6C-53106E310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06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0B7B-6EF4-4CCB-98D5-37FA5A0EC196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2EEE-294E-49C8-AA6C-53106E310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297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0B7B-6EF4-4CCB-98D5-37FA5A0EC196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2EEE-294E-49C8-AA6C-53106E310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54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0B7B-6EF4-4CCB-98D5-37FA5A0EC196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2EEE-294E-49C8-AA6C-53106E310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06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0B7B-6EF4-4CCB-98D5-37FA5A0EC196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2EEE-294E-49C8-AA6C-53106E310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91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90B7B-6EF4-4CCB-98D5-37FA5A0EC196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42EEE-294E-49C8-AA6C-53106E3109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08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4.xml"/><Relationship Id="rId7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4.xml"/><Relationship Id="rId7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" Target="slide18.xml"/><Relationship Id="rId7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4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4.xml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4.xml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4.xml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988840"/>
            <a:ext cx="6048671" cy="259228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2276872"/>
            <a:ext cx="6912768" cy="2520280"/>
          </a:xfrm>
          <a:solidFill>
            <a:srgbClr val="92D050">
              <a:alpha val="52000"/>
            </a:srgbClr>
          </a:solidFill>
        </p:spPr>
        <p:txBody>
          <a:bodyPr>
            <a:normAutofit/>
          </a:bodyPr>
          <a:lstStyle/>
          <a:p>
            <a:r>
              <a:rPr lang="es-MX" sz="6000" b="1" dirty="0" smtClean="0">
                <a:latin typeface="Times New Roman" pitchFamily="18" charset="0"/>
                <a:cs typeface="Times New Roman" pitchFamily="18" charset="0"/>
              </a:rPr>
              <a:t>Aprendiendo juntos.</a:t>
            </a:r>
            <a:endParaRPr lang="es-E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8724">
            <a:off x="243363" y="197691"/>
            <a:ext cx="2515253" cy="245488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618">
            <a:off x="6975652" y="288911"/>
            <a:ext cx="1964383" cy="1964383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4387">
            <a:off x="305107" y="4581127"/>
            <a:ext cx="2198483" cy="2198483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4569997"/>
            <a:ext cx="2592288" cy="2234731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91" y="476671"/>
            <a:ext cx="3306100" cy="1456055"/>
          </a:xfrm>
          <a:prstGeom prst="rect">
            <a:avLst/>
          </a:prstGeom>
        </p:spPr>
      </p:pic>
      <p:sp>
        <p:nvSpPr>
          <p:cNvPr id="14" name="13 Flecha a la derecha con muesca">
            <a:hlinkClick r:id="" action="ppaction://hlinkshowjump?jump=nextslide"/>
          </p:cNvPr>
          <p:cNvSpPr/>
          <p:nvPr/>
        </p:nvSpPr>
        <p:spPr>
          <a:xfrm>
            <a:off x="6585091" y="5015665"/>
            <a:ext cx="2558909" cy="1570549"/>
          </a:xfrm>
          <a:prstGeom prst="notch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Bradley Hand ITC" pitchFamily="66" charset="0"/>
              </a:rPr>
              <a:t>JUGAR..</a:t>
            </a:r>
            <a:endParaRPr lang="es-ES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3" name="Paw Patrol Latinoamérica - Canción Oficial (Canción) - Nick J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2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rot="20793273">
            <a:off x="-81234" y="30423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FELICIDADES!!!</a:t>
            </a:r>
            <a:endParaRPr lang="es-MX" sz="4000" b="1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Flecha a la derecha con muesca 2">
            <a:hlinkClick r:id="rId3" action="ppaction://hlinksldjump"/>
          </p:cNvPr>
          <p:cNvSpPr/>
          <p:nvPr/>
        </p:nvSpPr>
        <p:spPr>
          <a:xfrm>
            <a:off x="5292080" y="4941168"/>
            <a:ext cx="3851920" cy="1800200"/>
          </a:xfrm>
          <a:prstGeom prst="notch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latin typeface="Bradley Hand ITC" pitchFamily="66" charset="0"/>
            </a:endParaRPr>
          </a:p>
          <a:p>
            <a:pPr algn="ctr"/>
            <a:r>
              <a:rPr lang="es-MX" sz="3600" b="1" dirty="0" smtClean="0">
                <a:latin typeface="Bradley Hand ITC" pitchFamily="66" charset="0"/>
              </a:rPr>
              <a:t>CORRECTO</a:t>
            </a:r>
            <a:endParaRPr lang="es-ES" sz="3600" b="1" dirty="0">
              <a:latin typeface="Bradley Hand ITC" pitchFamily="66" charset="0"/>
            </a:endParaRP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71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8229600" cy="926976"/>
          </a:xfrm>
        </p:spPr>
        <p:txBody>
          <a:bodyPr>
            <a:noAutofit/>
          </a:bodyPr>
          <a:lstStyle/>
          <a:p>
            <a:r>
              <a:rPr lang="es-MX" sz="5400" b="1" dirty="0" smtClean="0">
                <a:latin typeface="Eras Bold ITC" panose="020B0907030504020204" pitchFamily="34" charset="0"/>
              </a:rPr>
              <a:t>Elige el número 3</a:t>
            </a:r>
            <a:endParaRPr lang="es-MX" sz="5400" b="1" dirty="0">
              <a:latin typeface="Eras Bold ITC" panose="020B0907030504020204" pitchFamily="34" charset="0"/>
            </a:endParaRPr>
          </a:p>
        </p:txBody>
      </p:sp>
      <p:pic>
        <p:nvPicPr>
          <p:cNvPr id="5" name="Imagen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1731587" cy="2232248"/>
          </a:xfrm>
          <a:prstGeom prst="rect">
            <a:avLst/>
          </a:prstGeom>
        </p:spPr>
      </p:pic>
      <p:pic>
        <p:nvPicPr>
          <p:cNvPr id="9" name="Imagen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1419070"/>
            <a:ext cx="2240812" cy="2802018"/>
          </a:xfrm>
          <a:prstGeom prst="rect">
            <a:avLst/>
          </a:prstGeom>
        </p:spPr>
      </p:pic>
      <p:pic>
        <p:nvPicPr>
          <p:cNvPr id="10" name="Imagen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74" y="1196752"/>
            <a:ext cx="2207320" cy="35054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515">
            <a:off x="-476561" y="5006743"/>
            <a:ext cx="2518756" cy="18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2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rot="20793273">
            <a:off x="-81234" y="30423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FELICIDADES!!!</a:t>
            </a:r>
            <a:endParaRPr lang="es-MX" sz="4000" b="1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Flecha a la derecha con muesca 2">
            <a:hlinkClick r:id="rId3" action="ppaction://hlinksldjump"/>
          </p:cNvPr>
          <p:cNvSpPr/>
          <p:nvPr/>
        </p:nvSpPr>
        <p:spPr>
          <a:xfrm>
            <a:off x="5292080" y="4941168"/>
            <a:ext cx="3851920" cy="1800200"/>
          </a:xfrm>
          <a:prstGeom prst="notch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latin typeface="Bradley Hand ITC" pitchFamily="66" charset="0"/>
            </a:endParaRPr>
          </a:p>
          <a:p>
            <a:pPr algn="ctr"/>
            <a:r>
              <a:rPr lang="es-MX" sz="3600" b="1" dirty="0" smtClean="0">
                <a:latin typeface="Bradley Hand ITC" pitchFamily="66" charset="0"/>
              </a:rPr>
              <a:t>CORRECTO</a:t>
            </a:r>
            <a:endParaRPr lang="es-ES" sz="3600" b="1" dirty="0">
              <a:latin typeface="Bradley Hand ITC" pitchFamily="66" charset="0"/>
            </a:endParaRP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37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1143000"/>
          </a:xfrm>
        </p:spPr>
        <p:txBody>
          <a:bodyPr>
            <a:normAutofit/>
          </a:bodyPr>
          <a:lstStyle/>
          <a:p>
            <a:r>
              <a:rPr lang="es-MX" sz="5400" b="1" dirty="0" smtClean="0">
                <a:latin typeface="Eras Bold ITC" panose="020B0907030504020204" pitchFamily="34" charset="0"/>
              </a:rPr>
              <a:t>¿Cuál es un cuadrado?</a:t>
            </a:r>
            <a:endParaRPr lang="es-MX" sz="5400" b="1" dirty="0">
              <a:latin typeface="Eras Bold ITC" panose="020B0907030504020204" pitchFamily="34" charset="0"/>
            </a:endParaRPr>
          </a:p>
        </p:txBody>
      </p:sp>
      <p:sp>
        <p:nvSpPr>
          <p:cNvPr id="5" name="Pentágono regular 4">
            <a:hlinkClick r:id="rId3" action="ppaction://hlinksldjump"/>
          </p:cNvPr>
          <p:cNvSpPr/>
          <p:nvPr/>
        </p:nvSpPr>
        <p:spPr>
          <a:xfrm>
            <a:off x="107504" y="1476226"/>
            <a:ext cx="2555776" cy="2385392"/>
          </a:xfrm>
          <a:prstGeom prst="pentag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hlinkClick r:id="rId4" action="ppaction://hlinksldjump"/>
          </p:cNvPr>
          <p:cNvSpPr/>
          <p:nvPr/>
        </p:nvSpPr>
        <p:spPr>
          <a:xfrm>
            <a:off x="3059832" y="1916832"/>
            <a:ext cx="2520280" cy="19442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ombo 6">
            <a:hlinkClick r:id="rId3" action="ppaction://hlinksldjump"/>
          </p:cNvPr>
          <p:cNvSpPr/>
          <p:nvPr/>
        </p:nvSpPr>
        <p:spPr>
          <a:xfrm>
            <a:off x="6156176" y="1475656"/>
            <a:ext cx="2530624" cy="2385392"/>
          </a:xfrm>
          <a:prstGeom prst="diamon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231">
            <a:off x="-237432" y="4826490"/>
            <a:ext cx="2211478" cy="20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7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rot="20793273">
            <a:off x="-81234" y="30423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FELICIDADES!!!</a:t>
            </a:r>
            <a:endParaRPr lang="es-MX" sz="4000" b="1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Flecha a la derecha con muesca 2">
            <a:hlinkClick r:id="rId3" action="ppaction://hlinksldjump"/>
          </p:cNvPr>
          <p:cNvSpPr/>
          <p:nvPr/>
        </p:nvSpPr>
        <p:spPr>
          <a:xfrm>
            <a:off x="5292080" y="4941168"/>
            <a:ext cx="3851920" cy="1800200"/>
          </a:xfrm>
          <a:prstGeom prst="notch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latin typeface="Bradley Hand ITC" pitchFamily="66" charset="0"/>
            </a:endParaRPr>
          </a:p>
          <a:p>
            <a:pPr algn="ctr"/>
            <a:r>
              <a:rPr lang="es-MX" sz="3600" b="1" dirty="0" smtClean="0">
                <a:latin typeface="Bradley Hand ITC" pitchFamily="66" charset="0"/>
              </a:rPr>
              <a:t>CORRECTO</a:t>
            </a:r>
            <a:endParaRPr lang="es-ES" sz="3600" b="1" dirty="0">
              <a:latin typeface="Bradley Hand ITC" pitchFamily="66" charset="0"/>
            </a:endParaRP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39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b="1" dirty="0" smtClean="0">
                <a:latin typeface="Eras Bold ITC" panose="020B0907030504020204" pitchFamily="34" charset="0"/>
              </a:rPr>
              <a:t>Elige el número 1.</a:t>
            </a:r>
            <a:endParaRPr lang="es-MX" sz="5400" b="1" dirty="0">
              <a:latin typeface="Eras Bold ITC" panose="020B0907030504020204" pitchFamily="34" charset="0"/>
            </a:endParaRPr>
          </a:p>
        </p:txBody>
      </p:sp>
      <p:pic>
        <p:nvPicPr>
          <p:cNvPr id="4" name="Imagen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1853038" cy="2397646"/>
          </a:xfrm>
          <a:prstGeom prst="rect">
            <a:avLst/>
          </a:prstGeom>
        </p:spPr>
      </p:pic>
      <p:pic>
        <p:nvPicPr>
          <p:cNvPr id="5" name="Imagen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32848"/>
            <a:ext cx="2013199" cy="2440176"/>
          </a:xfrm>
          <a:prstGeom prst="rect">
            <a:avLst/>
          </a:prstGeom>
        </p:spPr>
      </p:pic>
      <p:pic>
        <p:nvPicPr>
          <p:cNvPr id="8" name="Imagen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10395"/>
            <a:ext cx="2376264" cy="30850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17232"/>
            <a:ext cx="1087575" cy="11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1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rot="20793273">
            <a:off x="-81234" y="30423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FELICIDADES!!!</a:t>
            </a:r>
            <a:endParaRPr lang="es-MX" sz="4000" b="1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Flecha a la derecha con muesca 2">
            <a:hlinkClick r:id="rId3" action="ppaction://hlinksldjump"/>
          </p:cNvPr>
          <p:cNvSpPr/>
          <p:nvPr/>
        </p:nvSpPr>
        <p:spPr>
          <a:xfrm>
            <a:off x="5292080" y="4941168"/>
            <a:ext cx="3851920" cy="1800200"/>
          </a:xfrm>
          <a:prstGeom prst="notch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latin typeface="Bradley Hand ITC" pitchFamily="66" charset="0"/>
            </a:endParaRPr>
          </a:p>
          <a:p>
            <a:pPr algn="ctr"/>
            <a:r>
              <a:rPr lang="es-MX" sz="3600" b="1" dirty="0" smtClean="0">
                <a:latin typeface="Bradley Hand ITC" pitchFamily="66" charset="0"/>
              </a:rPr>
              <a:t>CORRECTO</a:t>
            </a:r>
            <a:endParaRPr lang="es-ES" sz="3600" b="1" dirty="0">
              <a:latin typeface="Bradley Hand ITC" pitchFamily="66" charset="0"/>
            </a:endParaRP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04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latin typeface="Eras Bold ITC" panose="020B0907030504020204" pitchFamily="34" charset="0"/>
              </a:rPr>
              <a:t>Elige al pollito.</a:t>
            </a:r>
            <a:endParaRPr lang="es-MX" b="1" dirty="0">
              <a:latin typeface="Eras Bold ITC" panose="020B0907030504020204" pitchFamily="34" charset="0"/>
            </a:endParaRPr>
          </a:p>
        </p:txBody>
      </p:sp>
      <p:pic>
        <p:nvPicPr>
          <p:cNvPr id="5" name="Imagen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508"/>
            <a:ext cx="2301245" cy="3069342"/>
          </a:xfrm>
          <a:prstGeom prst="rect">
            <a:avLst/>
          </a:prstGeom>
        </p:spPr>
      </p:pic>
      <p:pic>
        <p:nvPicPr>
          <p:cNvPr id="7" name="Imagen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00808"/>
            <a:ext cx="2743206" cy="2310389"/>
          </a:xfrm>
          <a:prstGeom prst="rect">
            <a:avLst/>
          </a:prstGeom>
        </p:spPr>
      </p:pic>
      <p:pic>
        <p:nvPicPr>
          <p:cNvPr id="8" name="Imagen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559858"/>
            <a:ext cx="2592288" cy="25922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5424">
            <a:off x="-81846" y="5367166"/>
            <a:ext cx="1498534" cy="138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3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rot="20793273">
            <a:off x="-81234" y="30423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FELICIDADES!!!</a:t>
            </a:r>
            <a:endParaRPr lang="es-MX" sz="4000" b="1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Flecha a la derecha con muesca 2">
            <a:hlinkClick r:id="rId3" action="ppaction://hlinksldjump"/>
          </p:cNvPr>
          <p:cNvSpPr/>
          <p:nvPr/>
        </p:nvSpPr>
        <p:spPr>
          <a:xfrm>
            <a:off x="5292080" y="4941168"/>
            <a:ext cx="3851920" cy="1800200"/>
          </a:xfrm>
          <a:prstGeom prst="notch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latin typeface="Bradley Hand ITC" pitchFamily="66" charset="0"/>
            </a:endParaRPr>
          </a:p>
          <a:p>
            <a:pPr algn="ctr"/>
            <a:r>
              <a:rPr lang="es-MX" sz="3600" b="1" dirty="0" smtClean="0">
                <a:latin typeface="Bradley Hand ITC" pitchFamily="66" charset="0"/>
              </a:rPr>
              <a:t>CORRECTO</a:t>
            </a:r>
            <a:endParaRPr lang="es-ES" sz="3600" b="1" dirty="0">
              <a:latin typeface="Bradley Hand ITC" pitchFamily="66" charset="0"/>
            </a:endParaRP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12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1260648" y="188640"/>
            <a:ext cx="8229600" cy="1143000"/>
          </a:xfrm>
        </p:spPr>
        <p:txBody>
          <a:bodyPr>
            <a:noAutofit/>
          </a:bodyPr>
          <a:lstStyle/>
          <a:p>
            <a:r>
              <a:rPr lang="es-MX" sz="7200" b="1" dirty="0" smtClean="0">
                <a:solidFill>
                  <a:srgbClr val="002060"/>
                </a:solidFill>
                <a:latin typeface="Eras Bold ITC" panose="020B0907030504020204" pitchFamily="34" charset="0"/>
              </a:rPr>
              <a:t>¡GANASTE!</a:t>
            </a:r>
            <a:endParaRPr lang="es-MX" sz="7200" b="1" dirty="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032" name="Picture 8" descr="Resultado de imagen para paw patrol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1626568" cy="16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>
            <a:hlinkClick r:id="rId4" action="ppaction://hlinksldjump"/>
          </p:cNvPr>
          <p:cNvSpPr/>
          <p:nvPr/>
        </p:nvSpPr>
        <p:spPr>
          <a:xfrm>
            <a:off x="6156176" y="5517232"/>
            <a:ext cx="2880320" cy="115212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SALIR DEL </a:t>
            </a:r>
            <a:r>
              <a:rPr lang="es-MX" sz="2400" dirty="0" smtClean="0">
                <a:solidFill>
                  <a:schemeClr val="bg1"/>
                </a:solidFill>
                <a:latin typeface="Eras Bold ITC" panose="020B0907030504020204" pitchFamily="34" charset="0"/>
                <a:hlinkClick r:id="rId4" action="ppaction://hlinksldjump"/>
              </a:rPr>
              <a:t>JUEGO</a:t>
            </a:r>
            <a:r>
              <a:rPr lang="es-MX" sz="24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.</a:t>
            </a:r>
            <a:endParaRPr lang="es-MX" sz="24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19" y="259911"/>
            <a:ext cx="9055881" cy="1283107"/>
          </a:xfrm>
        </p:spPr>
        <p:txBody>
          <a:bodyPr>
            <a:noAutofit/>
          </a:bodyPr>
          <a:lstStyle/>
          <a:p>
            <a:r>
              <a:rPr lang="es-MX" sz="6000" b="1" dirty="0" smtClean="0">
                <a:latin typeface="Eras Bold ITC" panose="020B0907030504020204" pitchFamily="34" charset="0"/>
              </a:rPr>
              <a:t>Elige el color anaranjado. </a:t>
            </a:r>
            <a:endParaRPr lang="es-MX" sz="6000" b="1" dirty="0">
              <a:latin typeface="Eras Bold ITC" panose="020B0907030504020204" pitchFamily="34" charset="0"/>
            </a:endParaRPr>
          </a:p>
        </p:txBody>
      </p:sp>
      <p:pic>
        <p:nvPicPr>
          <p:cNvPr id="5" name="Imagen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" y="2132857"/>
            <a:ext cx="2280125" cy="2030736"/>
          </a:xfrm>
          <a:prstGeom prst="rect">
            <a:avLst/>
          </a:prstGeom>
        </p:spPr>
      </p:pic>
      <p:pic>
        <p:nvPicPr>
          <p:cNvPr id="6" name="Imagen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16832"/>
            <a:ext cx="2495848" cy="2413953"/>
          </a:xfrm>
          <a:prstGeom prst="rect">
            <a:avLst/>
          </a:prstGeom>
        </p:spPr>
      </p:pic>
      <p:pic>
        <p:nvPicPr>
          <p:cNvPr id="3" name="Imagen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1759779"/>
            <a:ext cx="2160240" cy="216701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298827"/>
            <a:ext cx="1681804" cy="15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5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rot="20793273">
            <a:off x="-81234" y="30423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FELICIDADES!!!</a:t>
            </a:r>
            <a:endParaRPr lang="es-MX" sz="4000" b="1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Flecha a la derecha con muesca 2">
            <a:hlinkClick r:id="rId3" action="ppaction://hlinksldjump"/>
          </p:cNvPr>
          <p:cNvSpPr/>
          <p:nvPr/>
        </p:nvSpPr>
        <p:spPr>
          <a:xfrm>
            <a:off x="5292080" y="4941168"/>
            <a:ext cx="3851920" cy="1800200"/>
          </a:xfrm>
          <a:prstGeom prst="notch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latin typeface="Bradley Hand ITC" pitchFamily="66" charset="0"/>
            </a:endParaRPr>
          </a:p>
          <a:p>
            <a:pPr algn="ctr"/>
            <a:r>
              <a:rPr lang="es-MX" sz="3600" b="1" dirty="0" smtClean="0">
                <a:latin typeface="Bradley Hand ITC" pitchFamily="66" charset="0"/>
              </a:rPr>
              <a:t>CORRECTO</a:t>
            </a:r>
            <a:endParaRPr lang="es-ES" sz="3600" b="1" dirty="0">
              <a:latin typeface="Bradley Hand ITC" pitchFamily="66" charset="0"/>
            </a:endParaRP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15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 izquierda 6"/>
          <p:cNvSpPr/>
          <p:nvPr/>
        </p:nvSpPr>
        <p:spPr>
          <a:xfrm>
            <a:off x="107504" y="188640"/>
            <a:ext cx="3096344" cy="1556792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INTENTAR DE </a:t>
            </a:r>
            <a:r>
              <a:rPr lang="es-MX" sz="3200" b="1" dirty="0" smtClean="0">
                <a:solidFill>
                  <a:schemeClr val="bg1"/>
                </a:solidFill>
                <a:latin typeface="Bradley Hand ITC" panose="03070402050302030203" pitchFamily="66" charset="0"/>
                <a:hlinkClick r:id="rId3" action="ppaction://hlinksldjump"/>
              </a:rPr>
              <a:t>NUEVO</a:t>
            </a:r>
            <a:r>
              <a:rPr lang="es-MX" sz="32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.</a:t>
            </a:r>
            <a:endParaRPr lang="es-MX" sz="32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4379" y="218259"/>
            <a:ext cx="8229600" cy="1143000"/>
          </a:xfrm>
        </p:spPr>
        <p:txBody>
          <a:bodyPr>
            <a:normAutofit/>
          </a:bodyPr>
          <a:lstStyle/>
          <a:p>
            <a:r>
              <a:rPr lang="es-MX" sz="6600" b="1" dirty="0" smtClean="0">
                <a:latin typeface="Eras Bold ITC" panose="020B0907030504020204" pitchFamily="34" charset="0"/>
              </a:rPr>
              <a:t>¿Cuál es el círculo?</a:t>
            </a:r>
            <a:endParaRPr lang="es-ES" sz="6600" b="1" dirty="0">
              <a:latin typeface="Eras Bold ITC" panose="020B0907030504020204" pitchFamily="34" charset="0"/>
            </a:endParaRPr>
          </a:p>
        </p:txBody>
      </p:sp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258707" y="2348880"/>
            <a:ext cx="2808312" cy="1498475"/>
          </a:xfrm>
          <a:prstGeom prst="rect">
            <a:avLst/>
          </a:prstGeom>
          <a:solidFill>
            <a:srgbClr val="FFFF00">
              <a:alpha val="9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Triángulo isósceles">
            <a:hlinkClick r:id="rId3" action="ppaction://hlinksldjump"/>
          </p:cNvPr>
          <p:cNvSpPr/>
          <p:nvPr/>
        </p:nvSpPr>
        <p:spPr>
          <a:xfrm>
            <a:off x="3474230" y="1361259"/>
            <a:ext cx="2249898" cy="2567368"/>
          </a:xfrm>
          <a:prstGeom prst="triangle">
            <a:avLst/>
          </a:prstGeom>
          <a:solidFill>
            <a:schemeClr val="accent4">
              <a:lumMod val="75000"/>
              <a:alpha val="88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onector">
            <a:hlinkClick r:id="rId4" action="ppaction://hlinksldjump"/>
          </p:cNvPr>
          <p:cNvSpPr/>
          <p:nvPr/>
        </p:nvSpPr>
        <p:spPr>
          <a:xfrm>
            <a:off x="6444208" y="1815301"/>
            <a:ext cx="2160240" cy="211332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5926">
            <a:off x="-221744" y="5258166"/>
            <a:ext cx="1893490" cy="166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0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rot="20793273">
            <a:off x="-81234" y="30423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FELICIDADES!!!</a:t>
            </a:r>
            <a:endParaRPr lang="es-MX" sz="4000" b="1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Flecha a la derecha con muesca 2">
            <a:hlinkClick r:id="rId3" action="ppaction://hlinksldjump"/>
          </p:cNvPr>
          <p:cNvSpPr/>
          <p:nvPr/>
        </p:nvSpPr>
        <p:spPr>
          <a:xfrm>
            <a:off x="5292080" y="4941168"/>
            <a:ext cx="3851920" cy="1800200"/>
          </a:xfrm>
          <a:prstGeom prst="notch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latin typeface="Bradley Hand ITC" pitchFamily="66" charset="0"/>
            </a:endParaRPr>
          </a:p>
          <a:p>
            <a:pPr algn="ctr"/>
            <a:r>
              <a:rPr lang="es-MX" sz="3600" b="1" dirty="0" smtClean="0">
                <a:latin typeface="Bradley Hand ITC" pitchFamily="66" charset="0"/>
              </a:rPr>
              <a:t>CORRECTO</a:t>
            </a:r>
            <a:endParaRPr lang="es-ES" sz="3600" b="1" dirty="0">
              <a:latin typeface="Bradley Hand ITC" pitchFamily="66" charset="0"/>
            </a:endParaRP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922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7"/>
            <a:ext cx="8229600" cy="1370857"/>
          </a:xfrm>
        </p:spPr>
        <p:txBody>
          <a:bodyPr>
            <a:noAutofit/>
          </a:bodyPr>
          <a:lstStyle/>
          <a:p>
            <a:r>
              <a:rPr lang="es-MX" b="1" dirty="0" smtClean="0">
                <a:latin typeface="Eras Bold ITC" panose="020B0907030504020204" pitchFamily="34" charset="0"/>
              </a:rPr>
              <a:t>¿Cuál de los siguientes animales es una vaca?</a:t>
            </a:r>
            <a:endParaRPr lang="es-MX" b="1" dirty="0">
              <a:latin typeface="Eras Bold ITC" panose="020B0907030504020204" pitchFamily="34" charset="0"/>
            </a:endParaRPr>
          </a:p>
        </p:txBody>
      </p:sp>
      <p:pic>
        <p:nvPicPr>
          <p:cNvPr id="4" name="Imagen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9" b="12862"/>
          <a:stretch/>
        </p:blipFill>
        <p:spPr>
          <a:xfrm>
            <a:off x="6407421" y="2132856"/>
            <a:ext cx="2781821" cy="1974232"/>
          </a:xfrm>
          <a:prstGeom prst="rect">
            <a:avLst/>
          </a:prstGeom>
        </p:spPr>
      </p:pic>
      <p:pic>
        <p:nvPicPr>
          <p:cNvPr id="5" name="Imagen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52" y="1986994"/>
            <a:ext cx="3015070" cy="1812811"/>
          </a:xfrm>
          <a:prstGeom prst="rect">
            <a:avLst/>
          </a:prstGeom>
        </p:spPr>
      </p:pic>
      <p:pic>
        <p:nvPicPr>
          <p:cNvPr id="6" name="Imagen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1" y="1876713"/>
            <a:ext cx="3054831" cy="20333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083">
            <a:off x="-28231" y="5317627"/>
            <a:ext cx="1520566" cy="15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rot="20793273">
            <a:off x="-81234" y="30423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FELICIDADES!!!</a:t>
            </a:r>
            <a:endParaRPr lang="es-MX" sz="4000" b="1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Flecha a la derecha con muesca 2">
            <a:hlinkClick r:id="rId3" action="ppaction://hlinksldjump"/>
          </p:cNvPr>
          <p:cNvSpPr/>
          <p:nvPr/>
        </p:nvSpPr>
        <p:spPr>
          <a:xfrm>
            <a:off x="5292080" y="4941168"/>
            <a:ext cx="3851920" cy="1800200"/>
          </a:xfrm>
          <a:prstGeom prst="notch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latin typeface="Bradley Hand ITC" pitchFamily="66" charset="0"/>
            </a:endParaRPr>
          </a:p>
          <a:p>
            <a:pPr algn="ctr"/>
            <a:r>
              <a:rPr lang="es-MX" sz="3600" b="1" dirty="0" smtClean="0">
                <a:latin typeface="Bradley Hand ITC" pitchFamily="66" charset="0"/>
              </a:rPr>
              <a:t>CORRECTO</a:t>
            </a:r>
            <a:endParaRPr lang="es-ES" sz="3600" b="1" dirty="0">
              <a:latin typeface="Bradley Hand ITC" pitchFamily="66" charset="0"/>
            </a:endParaRP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58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b="1" dirty="0" smtClean="0">
                <a:latin typeface="Eras Bold ITC" panose="020B0907030504020204" pitchFamily="34" charset="0"/>
              </a:rPr>
              <a:t>¿Cuál de los siguientes animales, es un león?</a:t>
            </a:r>
            <a:endParaRPr lang="es-MX" b="1" dirty="0">
              <a:latin typeface="Eras Bold ITC" panose="020B0907030504020204" pitchFamily="34" charset="0"/>
            </a:endParaRPr>
          </a:p>
        </p:txBody>
      </p:sp>
      <p:pic>
        <p:nvPicPr>
          <p:cNvPr id="3" name="Imagen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1949017" cy="2160240"/>
          </a:xfrm>
          <a:prstGeom prst="rect">
            <a:avLst/>
          </a:prstGeom>
        </p:spPr>
      </p:pic>
      <p:pic>
        <p:nvPicPr>
          <p:cNvPr id="9" name="Imagen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96070"/>
            <a:ext cx="2973033" cy="2473563"/>
          </a:xfrm>
          <a:prstGeom prst="rect">
            <a:avLst/>
          </a:prstGeom>
        </p:spPr>
      </p:pic>
      <p:pic>
        <p:nvPicPr>
          <p:cNvPr id="10" name="Imagen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44824"/>
            <a:ext cx="2743206" cy="26304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" y="5764759"/>
            <a:ext cx="1326749" cy="10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4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91</Words>
  <Application>Microsoft Office PowerPoint</Application>
  <PresentationFormat>Presentación en pantalla (4:3)</PresentationFormat>
  <Paragraphs>37</Paragraphs>
  <Slides>19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Bradley Hand ITC</vt:lpstr>
      <vt:lpstr>Calibri</vt:lpstr>
      <vt:lpstr>Eras Bold ITC</vt:lpstr>
      <vt:lpstr>Times New Roman</vt:lpstr>
      <vt:lpstr>Tema de Office</vt:lpstr>
      <vt:lpstr>Aprendiendo juntos.</vt:lpstr>
      <vt:lpstr>Elige el color anaranjado. </vt:lpstr>
      <vt:lpstr>Presentación de PowerPoint</vt:lpstr>
      <vt:lpstr>Presentación de PowerPoint</vt:lpstr>
      <vt:lpstr>¿Cuál es el círculo?</vt:lpstr>
      <vt:lpstr>Presentación de PowerPoint</vt:lpstr>
      <vt:lpstr>¿Cuál de los siguientes animales es una vaca?</vt:lpstr>
      <vt:lpstr>Presentación de PowerPoint</vt:lpstr>
      <vt:lpstr>¿Cuál de los siguientes animales, es un león?</vt:lpstr>
      <vt:lpstr>Presentación de PowerPoint</vt:lpstr>
      <vt:lpstr>Elige el número 3</vt:lpstr>
      <vt:lpstr>Presentación de PowerPoint</vt:lpstr>
      <vt:lpstr>¿Cuál es un cuadrado?</vt:lpstr>
      <vt:lpstr>Presentación de PowerPoint</vt:lpstr>
      <vt:lpstr>Elige el número 1.</vt:lpstr>
      <vt:lpstr>Presentación de PowerPoint</vt:lpstr>
      <vt:lpstr>Elige al pollito.</vt:lpstr>
      <vt:lpstr>Presentación de PowerPoint</vt:lpstr>
      <vt:lpstr>¡GANASTE!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Daniela Muñiz</cp:lastModifiedBy>
  <cp:revision>33</cp:revision>
  <dcterms:created xsi:type="dcterms:W3CDTF">2017-10-13T13:00:49Z</dcterms:created>
  <dcterms:modified xsi:type="dcterms:W3CDTF">2017-10-16T04:18:20Z</dcterms:modified>
</cp:coreProperties>
</file>