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E976B-66B5-4B1E-B211-466BE97DC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48FCCB-9E03-462D-9822-457478A63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6A920B-AC38-4C55-84C1-4160D6287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030197-AD2B-44CB-B069-9E81E15FB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E9D0B9-B137-48AC-ACF9-02B9BDF7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84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27C71-1F1F-4840-A95D-A788B558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53ACA7-2EF5-476A-A951-04ED4BA6C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2B2C66-80A9-413E-ABCD-8164ADC0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9B57CE-CB9C-4AD2-BD59-36A9FB0D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0AC9BE-CD9E-48EE-B168-420AE15B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70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8F9273-7D20-4283-A916-FFEFC22B8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3AC873-C674-45FE-892E-5BCEC208B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07F003-00C7-4CEA-994D-C38F57161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02F091-2F49-4E28-877F-654CBFBC8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817554-CAE0-4281-8B41-9D675342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34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2B1AFA-7007-4192-B8B9-A63729275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BBFA-44A5-47CA-87E5-7A0D61446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6F7B69-3E0A-45FF-BD46-55A180C9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9EC7C7-AC7C-4005-95D1-994B9F96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A78C49-9211-46B3-9BBA-1F006B99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50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428334-8E51-461B-B81A-66279CED9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6A4358-426E-4C82-897C-D3E298BE4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A17DF6-D82D-4960-AF95-E561BCC27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8A1779-B4A5-4B91-839D-4742A60E5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7F9739-6EA2-40F9-9642-7671C1A32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81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0B36B-7010-47DD-BD31-85751D7EE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ABB6AE-B98D-4E2A-8ECE-3ED51FCA5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CA2340-52C1-4FB7-A560-4BD84ACDC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CB0DD1-9721-4C36-8F91-D7442FB0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F2F494-416F-44AF-9CCB-A6B2043CA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83CEEA7-97C5-4E5E-9658-0D83C9FE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540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9D1D50-3220-4373-B692-A67E68954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8F5B22-F573-4940-AB45-3AAA6F39D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82968-6D9A-4CFD-9F69-2BCDE26A7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26CE34-5935-4DF0-AAF2-7D30CCB6EE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851EAD-5260-4D64-BC51-4C2D391C9F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F68AA65-BBE5-4F4B-AE93-3EAF4FB7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C655176-E6B1-4659-95B2-4A13BBFB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18BD2C-2DE1-4355-814A-D9D6A39C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538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949D2-6895-419D-B75F-DC5EDF66E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83F279-9419-4F85-9250-8A209FB3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33A8D57-9B56-401E-877F-47F974ECF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52F9BD-8F07-4708-AEC6-2526F192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511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D636546-C1A5-4106-B915-AA1A9A015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D4971E-F833-4507-B32E-F012C65F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565261-256B-455B-924A-46C4D5EC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86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4D506-D6E9-4854-BF14-0A53FCD84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F8B2E5-F364-461F-9332-3C437DF3B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45ED52-F81F-4685-988C-D92F61DD9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BE192F-0F6A-4758-AA30-04B6581D3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7204B6-BA39-4715-AC01-65EE31DA2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0CB0D9-65A8-43F0-8FD7-63DAC5FF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0600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37FB0-C37C-4461-A142-336EB57C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61E535-E4C0-43B2-AC5B-7AC4B67791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96E1A3-7434-4B6D-AAEE-C2407F1FA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FF2ECA-C576-4BA5-AEEF-0589EC033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96D361-5BA9-4A26-AE6D-54B614F82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1C47EA-519F-46DB-AD11-462E3883E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48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B19344B-07A0-4D58-9E71-C06C2C54E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52E2D8-7FB7-4FE8-800E-80771EE78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3C94E2-0E52-4459-A62E-22F9C10F42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99829-F2F0-4106-9F7C-FD709C790E5D}" type="datetimeFigureOut">
              <a:rPr lang="es-MX" smtClean="0"/>
              <a:t>24/11/2017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F4B36D-9DA4-40BE-8A5A-7DDE81F01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37E8F3-FD77-4D0B-A54F-010D0B8CB3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4A28-6051-444A-BB49-1107366D6DF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33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4072706-F05A-4693-9B40-38B4FFEA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Caso de José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C6A20D3-8A2C-46DB-B04D-71F6A48C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1. antes, por desconocimiento, se trataba a los niños con discapacidad como si fueran malos o personas que no deberían haber nacido. Con el tiempo fue evolucionando el pensamiento de las personas, dándose cuenta de que las personas con discapacidad siguen siendo personas y que la discapacidad no significa que valgan menos o que no puedan hacer cosas. Una discapacidad no significa solamente que no puedan hacer algo, sino que pueden hacer cosas diferentes.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78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B16D9-893D-4D11-8B29-BFFB6BFC5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9C47C-99DE-4E16-ACC6-7082A141F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2. la sociedad ha sido excluyente muchas veces en cuanto a discapacidad pero poco a poco se ha podido hacer que se acepte a estas personas. La educación juega un papel importante porque las personas con discapacidad también tienen derecho a saber, a conocer y a cultivarse así como a pertenecer a la sociedad.</a:t>
            </a:r>
          </a:p>
          <a:p>
            <a:r>
              <a:rPr lang="es-MX" dirty="0"/>
              <a:t>3. en las primeras épocas no tenía posibilidad alguna. En la primera, ni siquiera de vivir. Poco a poco se fue incluyendo en la sociedad.</a:t>
            </a:r>
          </a:p>
          <a:p>
            <a:r>
              <a:rPr lang="es-MX" dirty="0"/>
              <a:t>4. José: primero de muerte y tristeza, después de esperanza; padres: desesperación, no aceptación, aceptación y amor; médicos: sin esperanza, esperanza y ganas de ayudar; profesores: primero no salen, después apoyan.</a:t>
            </a:r>
          </a:p>
        </p:txBody>
      </p:sp>
    </p:spTree>
    <p:extLst>
      <p:ext uri="{BB962C8B-B14F-4D97-AF65-F5344CB8AC3E}">
        <p14:creationId xmlns:p14="http://schemas.microsoft.com/office/powerpoint/2010/main" val="197761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DFF12-E4BF-4E0D-901A-C7924E037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271858-E9A7-452E-AB59-CFD629ECE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5. primera etapa: muere. Segunda etapa: vive alejado de su familia. Tercera etapa: vive con su familia pero no del todo bien. Cuarta etapa: vive con su familia y se desarrolla plenamente.</a:t>
            </a:r>
          </a:p>
          <a:p>
            <a:r>
              <a:rPr lang="es-MX" dirty="0"/>
              <a:t>6. si porque las personas vamos cambiando nuestra forma de pensar </a:t>
            </a:r>
            <a:r>
              <a:rPr lang="es-MX"/>
              <a:t>dependiendo de </a:t>
            </a:r>
            <a:r>
              <a:rPr lang="es-MX" dirty="0"/>
              <a:t>la cultura y de la sociedad </a:t>
            </a:r>
            <a:r>
              <a:rPr lang="es-MX"/>
              <a:t>del momento. </a:t>
            </a:r>
          </a:p>
        </p:txBody>
      </p:sp>
    </p:spTree>
    <p:extLst>
      <p:ext uri="{BB962C8B-B14F-4D97-AF65-F5344CB8AC3E}">
        <p14:creationId xmlns:p14="http://schemas.microsoft.com/office/powerpoint/2010/main" val="1002894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282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Caso de José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MARIA DAVILA RAMOS</dc:creator>
  <cp:lastModifiedBy>DIANA MARIA DAVILA RAMOS</cp:lastModifiedBy>
  <cp:revision>2</cp:revision>
  <dcterms:created xsi:type="dcterms:W3CDTF">2017-11-25T05:13:13Z</dcterms:created>
  <dcterms:modified xsi:type="dcterms:W3CDTF">2017-11-25T06:41:58Z</dcterms:modified>
</cp:coreProperties>
</file>