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1" r:id="rId7"/>
    <p:sldId id="265" r:id="rId8"/>
    <p:sldId id="266" r:id="rId9"/>
    <p:sldId id="267" r:id="rId10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 showGuides="1">
      <p:cViewPr>
        <p:scale>
          <a:sx n="50" d="100"/>
          <a:sy n="50" d="100"/>
        </p:scale>
        <p:origin x="2316" y="120"/>
      </p:cViewPr>
      <p:guideLst>
        <p:guide orient="horz" pos="297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4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9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6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1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2223-5352-4EAA-A394-7CDD00214057}" type="datetimeFigureOut">
              <a:rPr lang="es-MX" smtClean="0"/>
              <a:t>23/09/2017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0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ZXd-m6Pdw" TargetMode="External"/><Relationship Id="rId2" Type="http://schemas.openxmlformats.org/officeDocument/2006/relationships/hyperlink" Target="http://www.youtube.com/watch?v=AKaD2btS1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grammar/perfectpast/New/past%20simple%20practice%20game.html" TargetMode="External"/><Relationship Id="rId2" Type="http://schemas.openxmlformats.org/officeDocument/2006/relationships/hyperlink" Target="http://learnenglishkids.britishcouncil.org/en/grammar-practice/past-simple-senten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glishmedialab.com/GrammarGames/perfectpast/past%20simple%20betting.html" TargetMode="External"/><Relationship Id="rId4" Type="http://schemas.openxmlformats.org/officeDocument/2006/relationships/hyperlink" Target="https://www.eslgamesplus.com/practice-irregular-verbs-in-the-past-simple-esl-interactive-hangma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CC"/>
          </a:solidFill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21238796">
            <a:off x="0" y="598159"/>
            <a:ext cx="685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 smtClean="0">
                <a:solidFill>
                  <a:srgbClr val="3333CC"/>
                </a:solidFill>
                <a:latin typeface="Segoe Print" pitchFamily="2" charset="0"/>
              </a:rPr>
              <a:t>Simple </a:t>
            </a:r>
            <a:r>
              <a:rPr lang="es-MX" sz="15000" dirty="0" err="1" smtClean="0">
                <a:solidFill>
                  <a:srgbClr val="3333CC"/>
                </a:solidFill>
                <a:latin typeface="Segoe Print" pitchFamily="2" charset="0"/>
              </a:rPr>
              <a:t>past</a:t>
            </a:r>
            <a:endParaRPr lang="es-MX" sz="15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1026" name="Picture 2" descr="English Grammar - The simple past ten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1662" r="9871" b="4975"/>
          <a:stretch/>
        </p:blipFill>
        <p:spPr bwMode="auto">
          <a:xfrm>
            <a:off x="620688" y="5580112"/>
            <a:ext cx="5767478" cy="3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903" y="4252030"/>
            <a:ext cx="607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hlinkClick r:id="rId2"/>
              </a:rPr>
              <a:t>http://www.youtube.com/watch?v=AKaD2btS1A4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224" y="323528"/>
            <a:ext cx="66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websites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simple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s-E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440" y="7380312"/>
            <a:ext cx="60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www.youtube.com/watch?v=QlZXd-m6Pdw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5000" r="37848" b="31589"/>
          <a:stretch/>
        </p:blipFill>
        <p:spPr bwMode="auto">
          <a:xfrm>
            <a:off x="620688" y="1542921"/>
            <a:ext cx="4890052" cy="25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r="37466" b="32065"/>
          <a:stretch/>
        </p:blipFill>
        <p:spPr bwMode="auto">
          <a:xfrm>
            <a:off x="790599" y="5110743"/>
            <a:ext cx="4195057" cy="2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69138"/>
          <a:stretch/>
        </p:blipFill>
        <p:spPr bwMode="auto">
          <a:xfrm>
            <a:off x="224644" y="323528"/>
            <a:ext cx="6516724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69258"/>
          <a:stretch/>
        </p:blipFill>
        <p:spPr bwMode="auto">
          <a:xfrm>
            <a:off x="224645" y="4860479"/>
            <a:ext cx="6588732" cy="3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644" y="285482"/>
            <a:ext cx="651672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1.- Complete the following exercise with the simple past in positive and negative form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Last month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 Went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 Visited 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museums, but I (not visit)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Didn´t Visit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Zoo,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(take)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Taked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pictures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 the interesting places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(eat)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Ate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some famous restaurants,  but I  (not like)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Didn´t like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food.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evenings 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 Went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pubs and  (meet)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Met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handsome guys.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 course, I (buy)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Bought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souvenirs for you.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4906"/>
          <a:stretch/>
        </p:blipFill>
        <p:spPr bwMode="auto">
          <a:xfrm>
            <a:off x="152636" y="373941"/>
            <a:ext cx="6300700" cy="17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27883" r="5498" b="51032"/>
          <a:stretch/>
        </p:blipFill>
        <p:spPr bwMode="auto">
          <a:xfrm>
            <a:off x="4869160" y="107504"/>
            <a:ext cx="1881555" cy="44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0648" y="235252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underline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mistakes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2008" y="3724155"/>
            <a:ext cx="688538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1.- They </a:t>
            </a:r>
            <a:r>
              <a:rPr lang="es-MX" sz="2400" u="sng" dirty="0" smtClean="0"/>
              <a:t>ate</a:t>
            </a:r>
            <a:r>
              <a:rPr lang="es-MX" sz="2400" dirty="0" smtClean="0"/>
              <a:t> </a:t>
            </a:r>
            <a:r>
              <a:rPr lang="es-MX" sz="2400" dirty="0" smtClean="0"/>
              <a:t>dinner at six ó clock yesterday.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2.- </a:t>
            </a:r>
            <a:r>
              <a:rPr lang="es-MX" sz="2400" dirty="0" smtClean="0"/>
              <a:t>I </a:t>
            </a:r>
            <a:r>
              <a:rPr lang="es-MX" sz="2400" u="sng" dirty="0" smtClean="0"/>
              <a:t>didn´t</a:t>
            </a:r>
            <a:r>
              <a:rPr lang="es-MX" sz="2400" dirty="0" smtClean="0"/>
              <a:t> </a:t>
            </a:r>
            <a:r>
              <a:rPr lang="es-MX" sz="2400" u="sng" dirty="0" smtClean="0"/>
              <a:t>finish</a:t>
            </a:r>
            <a:r>
              <a:rPr lang="es-MX" sz="2400" dirty="0" smtClean="0"/>
              <a:t> </a:t>
            </a:r>
            <a:r>
              <a:rPr lang="es-MX" sz="2400" dirty="0" smtClean="0"/>
              <a:t>my homework last night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3.- He </a:t>
            </a:r>
            <a:r>
              <a:rPr lang="es-MX" sz="2400" u="sng" dirty="0" smtClean="0"/>
              <a:t>didn´t go</a:t>
            </a:r>
            <a:r>
              <a:rPr lang="es-MX" sz="2400" dirty="0" smtClean="0"/>
              <a:t> to </a:t>
            </a:r>
            <a:r>
              <a:rPr lang="es-MX" sz="2400" dirty="0" smtClean="0"/>
              <a:t>bed early </a:t>
            </a:r>
            <a:r>
              <a:rPr lang="es-MX" sz="2400" dirty="0" smtClean="0"/>
              <a:t>last night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4.- Sam </a:t>
            </a:r>
            <a:r>
              <a:rPr lang="es-MX" sz="2400" u="sng" dirty="0" smtClean="0"/>
              <a:t>visited</a:t>
            </a:r>
            <a:r>
              <a:rPr lang="es-MX" sz="2400" dirty="0" smtClean="0"/>
              <a:t> </a:t>
            </a:r>
            <a:r>
              <a:rPr lang="es-MX" sz="2400" dirty="0" smtClean="0"/>
              <a:t>Vancuver last month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5.- My friends </a:t>
            </a:r>
            <a:r>
              <a:rPr lang="es-MX" sz="2400" u="sng" dirty="0" smtClean="0"/>
              <a:t>played</a:t>
            </a:r>
            <a:r>
              <a:rPr lang="es-MX" sz="2400" dirty="0" smtClean="0"/>
              <a:t> </a:t>
            </a:r>
            <a:r>
              <a:rPr lang="es-MX" sz="2400" dirty="0" smtClean="0"/>
              <a:t>videogames in my house last sunday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28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8640" y="284380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2"/>
              </a:rPr>
              <a:t>http://learnenglishkids.britishcouncil.org/en/grammar-practice/past-simple-sentences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88640" y="251520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Play a </a:t>
            </a:r>
            <a:r>
              <a:rPr lang="es-MX" sz="2400" dirty="0" err="1" smtClean="0"/>
              <a:t>game</a:t>
            </a:r>
            <a:r>
              <a:rPr lang="es-MX" sz="2400" dirty="0" smtClean="0"/>
              <a:t>  </a:t>
            </a:r>
            <a:r>
              <a:rPr lang="es-MX" sz="2400" dirty="0" err="1" smtClean="0"/>
              <a:t>with</a:t>
            </a:r>
            <a:r>
              <a:rPr lang="es-MX" sz="2400" dirty="0" smtClean="0"/>
              <a:t> regular and </a:t>
            </a:r>
            <a:r>
              <a:rPr lang="es-MX" sz="2400" dirty="0" err="1" smtClean="0"/>
              <a:t>irrgular</a:t>
            </a:r>
            <a:r>
              <a:rPr lang="es-MX" sz="2400" dirty="0" smtClean="0"/>
              <a:t> </a:t>
            </a:r>
            <a:r>
              <a:rPr lang="es-MX" sz="2400" dirty="0" err="1" smtClean="0"/>
              <a:t>verbs</a:t>
            </a:r>
            <a:r>
              <a:rPr lang="es-MX" sz="2400" dirty="0" smtClean="0"/>
              <a:t> in </a:t>
            </a:r>
            <a:r>
              <a:rPr lang="es-MX" sz="2400" dirty="0" err="1" smtClean="0"/>
              <a:t>past</a:t>
            </a:r>
            <a:r>
              <a:rPr lang="es-MX" sz="2400" dirty="0" smtClean="0"/>
              <a:t> and </a:t>
            </a:r>
            <a:r>
              <a:rPr lang="es-MX" sz="2400" dirty="0" err="1" smtClean="0"/>
              <a:t>print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results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88640" y="1691680"/>
            <a:ext cx="601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http://www.eslgamesworld.com/members/games/grammar/perfectpast/New/past%20simple%20practice%20game.html</a:t>
            </a:r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88640" y="139435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8640" y="245625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8640" y="5520878"/>
            <a:ext cx="614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https://www.eslgamesplus.com/practice-irregular-verbs-in-the-past-simple-esl-interactive-hangman</a:t>
            </a:r>
            <a:r>
              <a:rPr lang="es-MX" dirty="0" smtClean="0">
                <a:hlinkClick r:id="rId4"/>
              </a:rPr>
              <a:t>/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88640" y="4068391"/>
            <a:ext cx="638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http://</a:t>
            </a:r>
            <a:r>
              <a:rPr lang="es-MX" dirty="0" smtClean="0">
                <a:hlinkClick r:id="rId5"/>
              </a:rPr>
              <a:t>www.englishmedialab.com/GrammarGames/perfectpast/past%20simple%20betting.html</a:t>
            </a:r>
            <a:endParaRPr lang="es-MX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188640" y="369905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8640" y="513877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9" y="1113875"/>
            <a:ext cx="6121345" cy="344157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2627" y="350127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game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27" y="5508104"/>
            <a:ext cx="5865191" cy="329756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4664" y="4626940"/>
            <a:ext cx="3402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1)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7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1043608"/>
            <a:ext cx="6147683" cy="34563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4664" y="5395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Game</a:t>
            </a:r>
            <a:r>
              <a:rPr lang="es-MX" dirty="0" smtClean="0"/>
              <a:t> 2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74" y="5364088"/>
            <a:ext cx="6129749" cy="3446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6574" y="4717757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1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8" y="1403648"/>
            <a:ext cx="6249421" cy="35135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0648" y="539552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2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190</Words>
  <Application>Microsoft Office PowerPoint</Application>
  <PresentationFormat>Presentación en pantalla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yonahlpz</cp:lastModifiedBy>
  <cp:revision>15</cp:revision>
  <dcterms:created xsi:type="dcterms:W3CDTF">2017-09-14T04:57:34Z</dcterms:created>
  <dcterms:modified xsi:type="dcterms:W3CDTF">2017-09-24T00:14:35Z</dcterms:modified>
</cp:coreProperties>
</file>