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1" r:id="rId7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 showGuides="1">
      <p:cViewPr varScale="1">
        <p:scale>
          <a:sx n="64" d="100"/>
          <a:sy n="64" d="100"/>
        </p:scale>
        <p:origin x="2208" y="78"/>
      </p:cViewPr>
      <p:guideLst>
        <p:guide orient="horz" pos="297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4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9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6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1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0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ZXd-m6Pdw" TargetMode="External"/><Relationship Id="rId2" Type="http://schemas.openxmlformats.org/officeDocument/2006/relationships/hyperlink" Target="http://www.youtube.com/watch?v=AKaD2btS1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grammar/perfectpast/New/past%20simple%20practice%20game.html" TargetMode="External"/><Relationship Id="rId2" Type="http://schemas.openxmlformats.org/officeDocument/2006/relationships/hyperlink" Target="http://learnenglishkids.britishcouncil.org/en/grammar-practice/past-simple-senten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glishmedialab.com/GrammarGames/perfectpast/past%20simple%20betting.html" TargetMode="External"/><Relationship Id="rId4" Type="http://schemas.openxmlformats.org/officeDocument/2006/relationships/hyperlink" Target="https://www.eslgamesplus.com/practice-irregular-verbs-in-the-past-simple-esl-interactive-hangm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CC"/>
          </a:solidFill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21238796">
            <a:off x="0" y="598159"/>
            <a:ext cx="685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 smtClean="0">
                <a:solidFill>
                  <a:srgbClr val="3333CC"/>
                </a:solidFill>
                <a:latin typeface="Segoe Print" pitchFamily="2" charset="0"/>
              </a:rPr>
              <a:t>Simple </a:t>
            </a:r>
            <a:r>
              <a:rPr lang="es-MX" sz="15000" dirty="0" err="1" smtClean="0">
                <a:solidFill>
                  <a:srgbClr val="3333CC"/>
                </a:solidFill>
                <a:latin typeface="Segoe Print" pitchFamily="2" charset="0"/>
              </a:rPr>
              <a:t>past</a:t>
            </a:r>
            <a:endParaRPr lang="es-MX" sz="15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1026" name="Picture 2" descr="English Grammar - The simple past ten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1662" r="9871" b="4975"/>
          <a:stretch/>
        </p:blipFill>
        <p:spPr bwMode="auto">
          <a:xfrm>
            <a:off x="620688" y="5580112"/>
            <a:ext cx="5767478" cy="3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903" y="4252030"/>
            <a:ext cx="607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hlinkClick r:id="rId2"/>
              </a:rPr>
              <a:t>http://www.youtube.com/watch?v=AKaD2btS1A4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224" y="323528"/>
            <a:ext cx="66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websites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simple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s-E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440" y="7380312"/>
            <a:ext cx="60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www.youtube.com/watch?v=QlZXd-m6Pdw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5000" r="37848" b="31589"/>
          <a:stretch/>
        </p:blipFill>
        <p:spPr bwMode="auto">
          <a:xfrm>
            <a:off x="620688" y="1542921"/>
            <a:ext cx="4890052" cy="25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r="37466" b="32065"/>
          <a:stretch/>
        </p:blipFill>
        <p:spPr bwMode="auto">
          <a:xfrm>
            <a:off x="790599" y="5110743"/>
            <a:ext cx="4195057" cy="2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69138"/>
          <a:stretch/>
        </p:blipFill>
        <p:spPr bwMode="auto">
          <a:xfrm>
            <a:off x="224644" y="323528"/>
            <a:ext cx="6516724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69258"/>
          <a:stretch/>
        </p:blipFill>
        <p:spPr bwMode="auto">
          <a:xfrm>
            <a:off x="224645" y="4860479"/>
            <a:ext cx="6588732" cy="3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644" y="285482"/>
            <a:ext cx="651672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1.- Complete the following exercise with the simple past in positive and negative form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Last month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)__________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(visit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)_________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museums, but I (not visit) ________ the Zoo,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(take) ________ pictures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 the interesting places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(eat) _______ in some famous restaurants,  but I  (not like)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________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food.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evenings 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)___________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pubs and  (meet) _______ some handsome guys.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 course, I (buy) ________ souvenirs for you.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36912" y="17636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went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632769" y="25291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visited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005064" y="307666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took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06503" y="3059832"/>
            <a:ext cx="121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Didn’t</a:t>
            </a:r>
            <a:r>
              <a:rPr lang="es-MX" dirty="0" smtClean="0"/>
              <a:t> </a:t>
            </a:r>
            <a:r>
              <a:rPr lang="es-MX" dirty="0" err="1" smtClean="0"/>
              <a:t>visit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556792" y="45392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ate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632769" y="5099783"/>
            <a:ext cx="122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Didn’t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744877" y="7164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bought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83006" y="5867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r>
              <a:rPr lang="es-MX" dirty="0" err="1" smtClean="0"/>
              <a:t>went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664757" y="64782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met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001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4906"/>
          <a:stretch/>
        </p:blipFill>
        <p:spPr bwMode="auto">
          <a:xfrm>
            <a:off x="142175" y="251520"/>
            <a:ext cx="6300700" cy="12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27883" r="5498" b="51032"/>
          <a:stretch/>
        </p:blipFill>
        <p:spPr bwMode="auto">
          <a:xfrm>
            <a:off x="5085184" y="107504"/>
            <a:ext cx="1573715" cy="371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2175" y="1669591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underline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mistakes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175" y="3059832"/>
            <a:ext cx="68853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1.- </a:t>
            </a:r>
            <a:r>
              <a:rPr lang="es-MX" sz="2400" dirty="0" err="1" smtClean="0"/>
              <a:t>They</a:t>
            </a:r>
            <a:r>
              <a:rPr lang="es-MX" sz="2400" dirty="0" smtClean="0"/>
              <a:t> </a:t>
            </a:r>
            <a:r>
              <a:rPr lang="es-MX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eat</a:t>
            </a:r>
            <a:r>
              <a:rPr lang="es-MX" sz="2400" b="1" dirty="0" smtClean="0"/>
              <a:t> </a:t>
            </a:r>
            <a:r>
              <a:rPr lang="es-MX" sz="2400" dirty="0" err="1" smtClean="0"/>
              <a:t>dinner</a:t>
            </a:r>
            <a:r>
              <a:rPr lang="es-MX" sz="2400" dirty="0" smtClean="0"/>
              <a:t> at </a:t>
            </a:r>
            <a:r>
              <a:rPr lang="es-MX" sz="2400" dirty="0" err="1" smtClean="0"/>
              <a:t>six</a:t>
            </a:r>
            <a:r>
              <a:rPr lang="es-MX" sz="2400" dirty="0" smtClean="0"/>
              <a:t> ó </a:t>
            </a:r>
            <a:r>
              <a:rPr lang="es-MX" sz="2400" dirty="0" err="1" smtClean="0"/>
              <a:t>clock</a:t>
            </a:r>
            <a:r>
              <a:rPr lang="es-MX" sz="2400" dirty="0" smtClean="0"/>
              <a:t> </a:t>
            </a:r>
            <a:r>
              <a:rPr lang="es-MX" sz="2400" dirty="0" err="1" smtClean="0"/>
              <a:t>yesterday</a:t>
            </a:r>
            <a:r>
              <a:rPr lang="es-MX" sz="2400" dirty="0" smtClean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 err="1"/>
              <a:t>They</a:t>
            </a:r>
            <a:r>
              <a:rPr lang="es-MX" sz="2400" dirty="0"/>
              <a:t> </a:t>
            </a:r>
            <a:r>
              <a:rPr lang="es-MX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ate</a:t>
            </a:r>
            <a:r>
              <a:rPr lang="es-MX" sz="2400" b="1" dirty="0" smtClean="0"/>
              <a:t> </a:t>
            </a:r>
            <a:r>
              <a:rPr lang="es-MX" sz="2400" dirty="0" err="1"/>
              <a:t>dinner</a:t>
            </a:r>
            <a:r>
              <a:rPr lang="es-MX" sz="2400" dirty="0"/>
              <a:t> at </a:t>
            </a:r>
            <a:r>
              <a:rPr lang="es-MX" sz="2400" dirty="0" err="1"/>
              <a:t>six</a:t>
            </a:r>
            <a:r>
              <a:rPr lang="es-MX" sz="2400" dirty="0"/>
              <a:t> </a:t>
            </a:r>
            <a:r>
              <a:rPr lang="es-MX" sz="2400" dirty="0" err="1"/>
              <a:t>ó</a:t>
            </a:r>
            <a:r>
              <a:rPr lang="es-MX" sz="2400" dirty="0"/>
              <a:t> </a:t>
            </a:r>
            <a:r>
              <a:rPr lang="es-MX" sz="2400" dirty="0" err="1"/>
              <a:t>clock</a:t>
            </a:r>
            <a:r>
              <a:rPr lang="es-MX" sz="2400" dirty="0"/>
              <a:t> </a:t>
            </a:r>
            <a:r>
              <a:rPr lang="es-MX" sz="2400" dirty="0" err="1"/>
              <a:t>yesterday</a:t>
            </a:r>
            <a:r>
              <a:rPr lang="es-MX" sz="24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2</a:t>
            </a:r>
            <a:r>
              <a:rPr lang="es-MX" sz="2400" dirty="0" smtClean="0"/>
              <a:t>.- I </a:t>
            </a:r>
            <a:r>
              <a:rPr lang="es-MX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s-MX" sz="24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finished</a:t>
            </a:r>
            <a:r>
              <a:rPr lang="es-MX" sz="24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 smtClean="0"/>
              <a:t>homework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night</a:t>
            </a:r>
            <a:endParaRPr lang="es-MX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/>
              <a:t> I </a:t>
            </a:r>
            <a:r>
              <a:rPr lang="es-MX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didn’t</a:t>
            </a:r>
            <a:r>
              <a:rPr lang="es-MX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finish</a:t>
            </a:r>
            <a:r>
              <a:rPr lang="es-MX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/>
              <a:t>homework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</a:t>
            </a:r>
            <a:r>
              <a:rPr lang="es-MX" sz="2400" dirty="0" err="1" smtClean="0"/>
              <a:t>night</a:t>
            </a:r>
            <a:r>
              <a:rPr lang="es-MX" sz="2400" dirty="0" smtClean="0"/>
              <a:t>.</a:t>
            </a:r>
            <a:endParaRPr lang="es-MX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3</a:t>
            </a:r>
            <a:r>
              <a:rPr lang="es-MX" sz="2400" dirty="0" smtClean="0"/>
              <a:t>.- He </a:t>
            </a:r>
            <a:r>
              <a:rPr lang="es-MX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s-MX" sz="2400" dirty="0" smtClean="0"/>
              <a:t> </a:t>
            </a:r>
            <a:r>
              <a:rPr lang="es-MX" sz="2400" dirty="0" err="1" smtClean="0"/>
              <a:t>go</a:t>
            </a:r>
            <a:r>
              <a:rPr lang="es-MX" sz="2400" dirty="0" smtClean="0"/>
              <a:t> to </a:t>
            </a:r>
            <a:r>
              <a:rPr lang="es-MX" sz="2400" dirty="0" err="1" smtClean="0"/>
              <a:t>bed</a:t>
            </a:r>
            <a:r>
              <a:rPr lang="es-MX" sz="2400" dirty="0" smtClean="0"/>
              <a:t> </a:t>
            </a:r>
            <a:r>
              <a:rPr lang="es-MX" sz="2400" dirty="0" err="1" smtClean="0"/>
              <a:t>early</a:t>
            </a:r>
            <a:r>
              <a:rPr lang="es-MX" sz="2400" dirty="0" smtClean="0"/>
              <a:t> </a:t>
            </a:r>
            <a:r>
              <a:rPr lang="es-MX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lastn</a:t>
            </a:r>
            <a:r>
              <a:rPr lang="es-MX" sz="24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ight</a:t>
            </a:r>
            <a:endParaRPr lang="es-MX" sz="2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/>
              <a:t>He </a:t>
            </a:r>
            <a:r>
              <a:rPr lang="es-MX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didn’t</a:t>
            </a:r>
            <a:r>
              <a:rPr lang="es-MX" sz="2400" dirty="0" smtClean="0"/>
              <a:t> </a:t>
            </a:r>
            <a:r>
              <a:rPr lang="es-MX" sz="2400" dirty="0" err="1" smtClean="0"/>
              <a:t>go</a:t>
            </a:r>
            <a:r>
              <a:rPr lang="es-MX" sz="2400" dirty="0" smtClean="0"/>
              <a:t> </a:t>
            </a:r>
            <a:r>
              <a:rPr lang="es-MX" sz="2400" dirty="0"/>
              <a:t>to </a:t>
            </a:r>
            <a:r>
              <a:rPr lang="es-MX" sz="2400" dirty="0" err="1"/>
              <a:t>bed</a:t>
            </a:r>
            <a:r>
              <a:rPr lang="es-MX" sz="2400" dirty="0"/>
              <a:t> </a:t>
            </a:r>
            <a:r>
              <a:rPr lang="es-MX" sz="2400" dirty="0" err="1"/>
              <a:t>early</a:t>
            </a:r>
            <a:r>
              <a:rPr lang="es-MX" sz="2400" dirty="0"/>
              <a:t> </a:t>
            </a:r>
            <a:r>
              <a:rPr lang="es-MX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last</a:t>
            </a:r>
            <a:r>
              <a:rPr lang="es-MX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night</a:t>
            </a:r>
            <a:r>
              <a:rPr lang="es-MX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4</a:t>
            </a:r>
            <a:r>
              <a:rPr lang="es-MX" sz="2400" dirty="0" smtClean="0"/>
              <a:t>.- Sam </a:t>
            </a:r>
            <a:r>
              <a:rPr lang="es-MX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visits</a:t>
            </a:r>
            <a:r>
              <a:rPr lang="es-MX" sz="2400" dirty="0" smtClean="0"/>
              <a:t> </a:t>
            </a:r>
            <a:r>
              <a:rPr lang="es-MX" sz="2400" dirty="0" err="1" smtClean="0"/>
              <a:t>Vancuver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month</a:t>
            </a:r>
            <a:endParaRPr lang="es-MX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/>
              <a:t>Sam </a:t>
            </a:r>
            <a:r>
              <a:rPr lang="es-MX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visited</a:t>
            </a:r>
            <a:r>
              <a:rPr lang="es-MX" sz="2400" dirty="0" smtClean="0"/>
              <a:t> </a:t>
            </a:r>
            <a:r>
              <a:rPr lang="es-MX" sz="2400" dirty="0" err="1"/>
              <a:t>Vancuver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</a:t>
            </a:r>
            <a:r>
              <a:rPr lang="es-MX" sz="2400" dirty="0" err="1" smtClean="0"/>
              <a:t>month</a:t>
            </a:r>
            <a:r>
              <a:rPr lang="es-MX" sz="2400" dirty="0" smtClean="0"/>
              <a:t>.</a:t>
            </a:r>
            <a:endParaRPr lang="es-MX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5</a:t>
            </a:r>
            <a:r>
              <a:rPr lang="es-MX" sz="2400" dirty="0" smtClean="0"/>
              <a:t>.-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 smtClean="0"/>
              <a:t>friends</a:t>
            </a:r>
            <a:r>
              <a:rPr lang="es-MX" sz="2400" dirty="0" smtClean="0"/>
              <a:t> </a:t>
            </a:r>
            <a:r>
              <a:rPr lang="es-MX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play</a:t>
            </a:r>
            <a:r>
              <a:rPr lang="es-MX" sz="2400" dirty="0" smtClean="0"/>
              <a:t> </a:t>
            </a:r>
            <a:r>
              <a:rPr lang="es-MX" sz="2400" dirty="0" err="1" smtClean="0"/>
              <a:t>videogames</a:t>
            </a:r>
            <a:r>
              <a:rPr lang="es-MX" sz="2400" dirty="0" smtClean="0"/>
              <a:t> in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 smtClean="0"/>
              <a:t>house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Sunday</a:t>
            </a:r>
            <a:endParaRPr lang="es-MX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 err="1"/>
              <a:t>My</a:t>
            </a:r>
            <a:r>
              <a:rPr lang="es-MX" sz="2400" dirty="0"/>
              <a:t> </a:t>
            </a:r>
            <a:r>
              <a:rPr lang="es-MX" sz="2400" dirty="0" err="1"/>
              <a:t>friends</a:t>
            </a:r>
            <a:r>
              <a:rPr lang="es-MX" sz="2400" dirty="0"/>
              <a:t> </a:t>
            </a:r>
            <a:r>
              <a:rPr lang="es-MX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played</a:t>
            </a:r>
            <a:r>
              <a:rPr lang="es-MX" sz="2400" dirty="0" smtClean="0"/>
              <a:t> </a:t>
            </a:r>
            <a:r>
              <a:rPr lang="es-MX" sz="2400" dirty="0" err="1"/>
              <a:t>videogames</a:t>
            </a:r>
            <a:r>
              <a:rPr lang="es-MX" sz="2400" dirty="0"/>
              <a:t> in </a:t>
            </a:r>
            <a:r>
              <a:rPr lang="es-MX" sz="2400" dirty="0" err="1"/>
              <a:t>my</a:t>
            </a:r>
            <a:r>
              <a:rPr lang="es-MX" sz="2400" dirty="0"/>
              <a:t> </a:t>
            </a:r>
            <a:r>
              <a:rPr lang="es-MX" sz="2400" dirty="0" err="1"/>
              <a:t>house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</a:t>
            </a:r>
            <a:r>
              <a:rPr lang="es-MX" sz="2400" dirty="0" err="1" smtClean="0"/>
              <a:t>Sunday</a:t>
            </a:r>
            <a:r>
              <a:rPr lang="es-MX" sz="2400" dirty="0" smtClean="0"/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28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8640" y="284380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learnenglishkids.britishcouncil.org/en/grammar-practice/past-simple-sentences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88640" y="251520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Play a </a:t>
            </a:r>
            <a:r>
              <a:rPr lang="es-MX" sz="2400" dirty="0" err="1" smtClean="0"/>
              <a:t>game</a:t>
            </a:r>
            <a:r>
              <a:rPr lang="es-MX" sz="2400" dirty="0" smtClean="0"/>
              <a:t>  </a:t>
            </a:r>
            <a:r>
              <a:rPr lang="es-MX" sz="2400" dirty="0" err="1" smtClean="0"/>
              <a:t>with</a:t>
            </a:r>
            <a:r>
              <a:rPr lang="es-MX" sz="2400" dirty="0" smtClean="0"/>
              <a:t> regular and </a:t>
            </a:r>
            <a:r>
              <a:rPr lang="es-MX" sz="2400" dirty="0" err="1" smtClean="0"/>
              <a:t>irrgular</a:t>
            </a:r>
            <a:r>
              <a:rPr lang="es-MX" sz="2400" dirty="0" smtClean="0"/>
              <a:t> </a:t>
            </a:r>
            <a:r>
              <a:rPr lang="es-MX" sz="2400" dirty="0" err="1" smtClean="0"/>
              <a:t>verbs</a:t>
            </a:r>
            <a:r>
              <a:rPr lang="es-MX" sz="2400" dirty="0" smtClean="0"/>
              <a:t> in </a:t>
            </a:r>
            <a:r>
              <a:rPr lang="es-MX" sz="2400" dirty="0" err="1" smtClean="0"/>
              <a:t>past</a:t>
            </a:r>
            <a:r>
              <a:rPr lang="es-MX" sz="2400" dirty="0" smtClean="0"/>
              <a:t> and </a:t>
            </a:r>
            <a:r>
              <a:rPr lang="es-MX" sz="2400" dirty="0" err="1" smtClean="0"/>
              <a:t>print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results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88640" y="1691680"/>
            <a:ext cx="601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http://www.eslgamesworld.com/members/games/grammar/perfectpast/New/past%20simple%20practice%20game.html</a:t>
            </a:r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88640" y="139435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8640" y="245625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8640" y="5520878"/>
            <a:ext cx="614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https://www.eslgamesplus.com/practice-irregular-verbs-in-the-past-simple-esl-interactive-hangman</a:t>
            </a:r>
            <a:r>
              <a:rPr lang="es-MX" dirty="0" smtClean="0">
                <a:hlinkClick r:id="rId4"/>
              </a:rPr>
              <a:t>/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88640" y="4068391"/>
            <a:ext cx="638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http://</a:t>
            </a:r>
            <a:r>
              <a:rPr lang="es-MX" dirty="0" smtClean="0">
                <a:hlinkClick r:id="rId5"/>
              </a:rPr>
              <a:t>www.englishmedialab.com/GrammarGames/perfectpast/past%20simple%20betting.html</a:t>
            </a:r>
            <a:endParaRPr lang="es-MX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188640" y="369905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8640" y="513877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212</Words>
  <Application>Microsoft Office PowerPoint</Application>
  <PresentationFormat>Presentación en pantalla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Usuario de Windows</cp:lastModifiedBy>
  <cp:revision>11</cp:revision>
  <dcterms:created xsi:type="dcterms:W3CDTF">2017-09-14T04:57:34Z</dcterms:created>
  <dcterms:modified xsi:type="dcterms:W3CDTF">2017-09-25T21:25:47Z</dcterms:modified>
</cp:coreProperties>
</file>