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  <p:sldId id="267" r:id="rId1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192" autoAdjust="0"/>
    <p:restoredTop sz="93238" autoAdjust="0"/>
  </p:normalViewPr>
  <p:slideViewPr>
    <p:cSldViewPr showGuides="1">
      <p:cViewPr>
        <p:scale>
          <a:sx n="70" d="100"/>
          <a:sy n="70" d="100"/>
        </p:scale>
        <p:origin x="-1824" y="270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pPr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visit)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museums, but 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(not visit)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didn´t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didn´t like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go)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bought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</a:t>
            </a:r>
            <a:r>
              <a:rPr lang="es-MX" sz="2400" dirty="0" err="1" smtClean="0"/>
              <a:t>They</a:t>
            </a:r>
            <a:r>
              <a:rPr lang="es-MX" sz="2400" dirty="0" smtClean="0"/>
              <a:t> </a:t>
            </a:r>
            <a:r>
              <a:rPr lang="es-MX" sz="2400" u="sng" strike="sngStrike" dirty="0" err="1" smtClean="0"/>
              <a:t>eat</a:t>
            </a:r>
            <a:r>
              <a:rPr lang="es-MX" sz="2400" dirty="0" smtClean="0"/>
              <a:t>  </a:t>
            </a:r>
            <a:r>
              <a:rPr lang="es-MX" sz="2400" dirty="0" smtClean="0">
                <a:solidFill>
                  <a:srgbClr val="FF0000"/>
                </a:solidFill>
              </a:rPr>
              <a:t>ate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</a:t>
            </a:r>
            <a:r>
              <a:rPr lang="es-MX" sz="2400" dirty="0" smtClean="0"/>
              <a:t>at </a:t>
            </a:r>
            <a:r>
              <a:rPr lang="es-MX" sz="2400" dirty="0" err="1" smtClean="0"/>
              <a:t>six</a:t>
            </a:r>
            <a:r>
              <a:rPr lang="es-MX" sz="2400" dirty="0" smtClean="0"/>
              <a:t> ó </a:t>
            </a:r>
            <a:r>
              <a:rPr lang="es-MX" sz="2400" dirty="0" err="1" smtClean="0"/>
              <a:t>clock</a:t>
            </a:r>
            <a:r>
              <a:rPr lang="es-MX" sz="2400" dirty="0" smtClean="0"/>
              <a:t> </a:t>
            </a:r>
            <a:r>
              <a:rPr lang="es-MX" sz="2400" dirty="0" err="1" smtClean="0"/>
              <a:t>yesterday</a:t>
            </a:r>
            <a:r>
              <a:rPr lang="es-MX" sz="24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2.- I </a:t>
            </a:r>
            <a:r>
              <a:rPr lang="es-MX" sz="2400" u="sng" strike="sngStrike" dirty="0" err="1" smtClean="0"/>
              <a:t>not</a:t>
            </a:r>
            <a:r>
              <a:rPr lang="es-MX" sz="2400" dirty="0" smtClean="0"/>
              <a:t> </a:t>
            </a:r>
            <a:r>
              <a:rPr lang="es-MX" sz="2400" dirty="0" smtClean="0"/>
              <a:t> </a:t>
            </a:r>
            <a:r>
              <a:rPr lang="es-MX" sz="2400" dirty="0" err="1" smtClean="0">
                <a:solidFill>
                  <a:srgbClr val="FF0000"/>
                </a:solidFill>
              </a:rPr>
              <a:t>didn´t</a:t>
            </a:r>
            <a:r>
              <a:rPr lang="es-MX" sz="2400" dirty="0" smtClean="0"/>
              <a:t> </a:t>
            </a:r>
            <a:r>
              <a:rPr lang="es-MX" sz="2400" dirty="0" err="1" smtClean="0"/>
              <a:t>finished</a:t>
            </a:r>
            <a:r>
              <a:rPr lang="es-MX" sz="2400" dirty="0" smtClean="0"/>
              <a:t> </a:t>
            </a:r>
            <a:r>
              <a:rPr lang="es-MX" sz="2400" dirty="0" smtClean="0"/>
              <a:t>my </a:t>
            </a:r>
            <a:r>
              <a:rPr lang="es-MX" sz="2400" dirty="0" err="1" smtClean="0"/>
              <a:t>homework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night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3.- He </a:t>
            </a:r>
            <a:r>
              <a:rPr lang="es-MX" sz="2400" u="sng" strike="sngStrike" dirty="0" err="1" smtClean="0"/>
              <a:t>not</a:t>
            </a:r>
            <a:r>
              <a:rPr lang="es-MX" sz="2400" dirty="0" smtClean="0"/>
              <a:t> </a:t>
            </a:r>
            <a:r>
              <a:rPr lang="es-MX" sz="2400" dirty="0" err="1" smtClean="0">
                <a:solidFill>
                  <a:srgbClr val="FF0000"/>
                </a:solidFill>
              </a:rPr>
              <a:t>didn´t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 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bed</a:t>
            </a:r>
            <a:r>
              <a:rPr lang="es-MX" sz="2400" dirty="0" smtClean="0"/>
              <a:t>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dirty="0" err="1" smtClean="0"/>
              <a:t>lastn</a:t>
            </a:r>
            <a:r>
              <a:rPr lang="es-MX" sz="2400" dirty="0" smtClean="0"/>
              <a:t> </a:t>
            </a:r>
            <a:r>
              <a:rPr lang="es-MX" sz="2400" dirty="0" err="1" smtClean="0"/>
              <a:t>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4.- Sam </a:t>
            </a:r>
            <a:r>
              <a:rPr lang="es-MX" sz="2400" u="sng" strike="sngStrike" dirty="0" err="1" smtClean="0"/>
              <a:t>visits</a:t>
            </a:r>
            <a:r>
              <a:rPr lang="es-MX" sz="2400" dirty="0" smtClean="0"/>
              <a:t> </a:t>
            </a:r>
            <a:r>
              <a:rPr lang="es-MX" sz="2400" dirty="0" err="1" smtClean="0">
                <a:solidFill>
                  <a:srgbClr val="FF0000"/>
                </a:solidFill>
              </a:rPr>
              <a:t>visited</a:t>
            </a:r>
            <a:r>
              <a:rPr lang="es-MX" sz="2400" dirty="0" smtClean="0"/>
              <a:t> </a:t>
            </a:r>
            <a:r>
              <a:rPr lang="es-MX" sz="2400" dirty="0" err="1" smtClean="0"/>
              <a:t>Vancuver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month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5.- My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</a:t>
            </a:r>
            <a:r>
              <a:rPr lang="es-MX" sz="2400" u="sng" strike="sngStrike" dirty="0" err="1" smtClean="0"/>
              <a:t>play</a:t>
            </a:r>
            <a:r>
              <a:rPr lang="es-MX" sz="2400" dirty="0" smtClean="0"/>
              <a:t> </a:t>
            </a:r>
            <a:r>
              <a:rPr lang="es-MX" sz="2400" dirty="0" smtClean="0"/>
              <a:t> </a:t>
            </a:r>
            <a:r>
              <a:rPr lang="es-MX" sz="2400" dirty="0" err="1" smtClean="0">
                <a:solidFill>
                  <a:srgbClr val="FF0000"/>
                </a:solidFill>
              </a:rPr>
              <a:t>played</a:t>
            </a:r>
            <a:r>
              <a:rPr lang="es-MX" sz="2400" dirty="0" smtClean="0"/>
              <a:t>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</a:t>
            </a:r>
            <a:r>
              <a:rPr lang="es-MX" sz="2400" dirty="0" smtClean="0"/>
              <a:t>in my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sunday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  <p:sp>
        <p:nvSpPr>
          <p:cNvPr id="7" name="6 Flecha curvada hacia abajo"/>
          <p:cNvSpPr/>
          <p:nvPr/>
        </p:nvSpPr>
        <p:spPr>
          <a:xfrm>
            <a:off x="1428736" y="3929058"/>
            <a:ext cx="428628" cy="1428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>
            <a:off x="928670" y="4786314"/>
            <a:ext cx="428628" cy="1428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Flecha curvada hacia abajo"/>
          <p:cNvSpPr/>
          <p:nvPr/>
        </p:nvSpPr>
        <p:spPr>
          <a:xfrm>
            <a:off x="1214422" y="5643570"/>
            <a:ext cx="428628" cy="1428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>
            <a:off x="2285992" y="7500958"/>
            <a:ext cx="428628" cy="1428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>
            <a:off x="1571612" y="6572264"/>
            <a:ext cx="428628" cy="1428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30695" b="11080"/>
          <a:stretch>
            <a:fillRect/>
          </a:stretch>
        </p:blipFill>
        <p:spPr bwMode="auto">
          <a:xfrm>
            <a:off x="1142984" y="1142976"/>
            <a:ext cx="43575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66" y="64291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42" y="457200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628" t="10937" r="43997" b="6054"/>
          <a:stretch>
            <a:fillRect/>
          </a:stretch>
        </p:blipFill>
        <p:spPr bwMode="auto">
          <a:xfrm>
            <a:off x="357166" y="5143504"/>
            <a:ext cx="3000396" cy="32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4861" t="12890" r="40666" b="9961"/>
          <a:stretch>
            <a:fillRect/>
          </a:stretch>
        </p:blipFill>
        <p:spPr bwMode="auto">
          <a:xfrm>
            <a:off x="3214686" y="5143504"/>
            <a:ext cx="35158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8640" y="71434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039" t="14844" r="38506" b="12890"/>
          <a:stretch>
            <a:fillRect/>
          </a:stretch>
        </p:blipFill>
        <p:spPr bwMode="auto">
          <a:xfrm>
            <a:off x="214290" y="1643042"/>
            <a:ext cx="6286544" cy="46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0953" y="785786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490" t="10937" r="35761" b="10937"/>
          <a:stretch>
            <a:fillRect/>
          </a:stretch>
        </p:blipFill>
        <p:spPr bwMode="auto">
          <a:xfrm>
            <a:off x="214290" y="1785918"/>
            <a:ext cx="621064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193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julissa</cp:lastModifiedBy>
  <cp:revision>17</cp:revision>
  <dcterms:created xsi:type="dcterms:W3CDTF">2017-09-14T04:57:34Z</dcterms:created>
  <dcterms:modified xsi:type="dcterms:W3CDTF">2017-09-26T01:38:00Z</dcterms:modified>
</cp:coreProperties>
</file>