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1" r:id="rId7"/>
    <p:sldId id="265" r:id="rId8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5" autoAdjust="0"/>
    <p:restoredTop sz="93238" autoAdjust="0"/>
  </p:normalViewPr>
  <p:slideViewPr>
    <p:cSldViewPr showGuides="1">
      <p:cViewPr>
        <p:scale>
          <a:sx n="52" d="100"/>
          <a:sy n="52" d="100"/>
        </p:scale>
        <p:origin x="2754" y="90"/>
      </p:cViewPr>
      <p:guideLst>
        <p:guide orient="horz" pos="297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4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9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6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1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2223-5352-4EAA-A394-7CDD00214057}" type="datetimeFigureOut">
              <a:rPr lang="es-MX" smtClean="0"/>
              <a:t>24/09/2017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0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ZXd-m6Pdw" TargetMode="External"/><Relationship Id="rId2" Type="http://schemas.openxmlformats.org/officeDocument/2006/relationships/hyperlink" Target="http://www.youtube.com/watch?v=AKaD2btS1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grammar/perfectpast/New/past%20simple%20practice%20game.html" TargetMode="External"/><Relationship Id="rId2" Type="http://schemas.openxmlformats.org/officeDocument/2006/relationships/hyperlink" Target="http://learnenglishkids.britishcouncil.org/en/grammar-practice/past-simple-sentenc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gamesplus.com/practice-irregular-verbs-in-the-past-simple-esl-interactive-hangman/" TargetMode="External"/><Relationship Id="rId2" Type="http://schemas.openxmlformats.org/officeDocument/2006/relationships/hyperlink" Target="http://www.englishmedialab.com/GrammarGames/perfectpast/past%20simple%20betting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CC"/>
          </a:solidFill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21238796">
            <a:off x="0" y="598159"/>
            <a:ext cx="685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 smtClean="0">
                <a:solidFill>
                  <a:srgbClr val="3333CC"/>
                </a:solidFill>
                <a:latin typeface="Segoe Print" pitchFamily="2" charset="0"/>
              </a:rPr>
              <a:t>Simple </a:t>
            </a:r>
            <a:r>
              <a:rPr lang="es-MX" sz="15000" dirty="0" err="1" smtClean="0">
                <a:solidFill>
                  <a:srgbClr val="3333CC"/>
                </a:solidFill>
                <a:latin typeface="Segoe Print" pitchFamily="2" charset="0"/>
              </a:rPr>
              <a:t>past</a:t>
            </a:r>
            <a:endParaRPr lang="es-MX" sz="15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1026" name="Picture 2" descr="English Grammar - The simple past ten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1662" r="9871" b="4975"/>
          <a:stretch/>
        </p:blipFill>
        <p:spPr bwMode="auto">
          <a:xfrm>
            <a:off x="620688" y="5580112"/>
            <a:ext cx="5767478" cy="3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903" y="4252030"/>
            <a:ext cx="607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hlinkClick r:id="rId2"/>
              </a:rPr>
              <a:t>http://www.youtube.com/watch?v=AKaD2btS1A4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224" y="323528"/>
            <a:ext cx="66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websites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simple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s-E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440" y="7380312"/>
            <a:ext cx="60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www.youtube.com/watch?v=QlZXd-m6Pdw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5000" r="37848" b="31589"/>
          <a:stretch/>
        </p:blipFill>
        <p:spPr bwMode="auto">
          <a:xfrm>
            <a:off x="620688" y="1542921"/>
            <a:ext cx="4890052" cy="25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r="37466" b="32065"/>
          <a:stretch/>
        </p:blipFill>
        <p:spPr bwMode="auto">
          <a:xfrm>
            <a:off x="790599" y="5110743"/>
            <a:ext cx="4195057" cy="2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69138"/>
          <a:stretch/>
        </p:blipFill>
        <p:spPr bwMode="auto">
          <a:xfrm>
            <a:off x="224644" y="323528"/>
            <a:ext cx="6516724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69258"/>
          <a:stretch/>
        </p:blipFill>
        <p:spPr bwMode="auto">
          <a:xfrm>
            <a:off x="224645" y="4860479"/>
            <a:ext cx="6588732" cy="3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644" y="285482"/>
            <a:ext cx="651672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1.- Complete the following exercise with the simple past in positive and negative form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Last month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)_went_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(visit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)_visited_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museums, but I (not visit)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_not visit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Zoo,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(take)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_took_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pictures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 the interesting places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(eat)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_ate_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some famous restaurants,  but I  (not like)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_not like_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food.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evenings 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)_went_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pubs and  (meet)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_met_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handsome guys.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 course, I (buy)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_bought_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souvenirs for you.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4906"/>
          <a:stretch/>
        </p:blipFill>
        <p:spPr bwMode="auto">
          <a:xfrm>
            <a:off x="152636" y="373941"/>
            <a:ext cx="6300700" cy="17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27883" r="5498" b="51032"/>
          <a:stretch/>
        </p:blipFill>
        <p:spPr bwMode="auto">
          <a:xfrm>
            <a:off x="4869160" y="107504"/>
            <a:ext cx="1881555" cy="44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0648" y="235252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underline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mistakes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2008" y="3724155"/>
            <a:ext cx="688538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1.- </a:t>
            </a:r>
            <a:r>
              <a:rPr lang="es-MX" sz="2400" dirty="0" err="1" smtClean="0"/>
              <a:t>They</a:t>
            </a:r>
            <a:r>
              <a:rPr lang="es-MX" sz="2400" dirty="0" smtClean="0"/>
              <a:t> </a:t>
            </a:r>
            <a:r>
              <a:rPr lang="es-MX" sz="2400" dirty="0" smtClean="0"/>
              <a:t>ate</a:t>
            </a:r>
            <a:r>
              <a:rPr lang="es-MX" sz="2400" dirty="0" smtClean="0"/>
              <a:t> </a:t>
            </a:r>
            <a:r>
              <a:rPr lang="es-MX" sz="2400" dirty="0" err="1" smtClean="0"/>
              <a:t>dinner</a:t>
            </a:r>
            <a:r>
              <a:rPr lang="es-MX" sz="2400" dirty="0" smtClean="0"/>
              <a:t> at </a:t>
            </a:r>
            <a:r>
              <a:rPr lang="es-MX" sz="2400" dirty="0" err="1" smtClean="0"/>
              <a:t>six</a:t>
            </a:r>
            <a:r>
              <a:rPr lang="es-MX" sz="2400" dirty="0" smtClean="0"/>
              <a:t> ó </a:t>
            </a:r>
            <a:r>
              <a:rPr lang="es-MX" sz="2400" dirty="0" err="1" smtClean="0"/>
              <a:t>clock</a:t>
            </a:r>
            <a:r>
              <a:rPr lang="es-MX" sz="2400" dirty="0" smtClean="0"/>
              <a:t> </a:t>
            </a:r>
            <a:r>
              <a:rPr lang="es-MX" sz="2400" dirty="0" err="1" smtClean="0"/>
              <a:t>yesterday</a:t>
            </a:r>
            <a:r>
              <a:rPr lang="es-MX" sz="2400" dirty="0" smtClean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2.- I </a:t>
            </a:r>
            <a:r>
              <a:rPr lang="es-MX" sz="2400" dirty="0" err="1" smtClean="0"/>
              <a:t>not</a:t>
            </a:r>
            <a:r>
              <a:rPr lang="es-MX" sz="2400" dirty="0" smtClean="0"/>
              <a:t> </a:t>
            </a:r>
            <a:r>
              <a:rPr lang="es-MX" sz="2400" dirty="0" err="1" smtClean="0"/>
              <a:t>finished</a:t>
            </a:r>
            <a:r>
              <a:rPr lang="es-MX" sz="2400" dirty="0" smtClean="0"/>
              <a:t>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 smtClean="0"/>
              <a:t>homework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night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3.- He </a:t>
            </a:r>
            <a:r>
              <a:rPr lang="es-MX" sz="2400" dirty="0" err="1" smtClean="0"/>
              <a:t>not</a:t>
            </a:r>
            <a:r>
              <a:rPr lang="es-MX" sz="2400" dirty="0" smtClean="0"/>
              <a:t> </a:t>
            </a:r>
            <a:r>
              <a:rPr lang="es-MX" sz="2400" dirty="0" err="1" smtClean="0"/>
              <a:t>went</a:t>
            </a:r>
            <a:r>
              <a:rPr lang="es-MX" sz="2400" dirty="0" smtClean="0"/>
              <a:t> </a:t>
            </a:r>
            <a:r>
              <a:rPr lang="es-MX" sz="2400" dirty="0" smtClean="0"/>
              <a:t>to </a:t>
            </a:r>
            <a:r>
              <a:rPr lang="es-MX" sz="2400" dirty="0" err="1" smtClean="0"/>
              <a:t>bed</a:t>
            </a:r>
            <a:r>
              <a:rPr lang="es-MX" sz="2400" dirty="0" smtClean="0"/>
              <a:t> </a:t>
            </a:r>
            <a:r>
              <a:rPr lang="es-MX" sz="2400" dirty="0" err="1" smtClean="0"/>
              <a:t>early</a:t>
            </a:r>
            <a:r>
              <a:rPr lang="es-MX" sz="2400" dirty="0" smtClean="0"/>
              <a:t> </a:t>
            </a:r>
            <a:r>
              <a:rPr lang="es-MX" sz="2400" dirty="0" err="1" smtClean="0"/>
              <a:t>lastn</a:t>
            </a:r>
            <a:r>
              <a:rPr lang="es-MX" sz="2400" dirty="0" smtClean="0"/>
              <a:t> </a:t>
            </a:r>
            <a:r>
              <a:rPr lang="es-MX" sz="2400" dirty="0" err="1" smtClean="0"/>
              <a:t>ight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4.- Sam </a:t>
            </a:r>
            <a:r>
              <a:rPr lang="es-MX" sz="2400" dirty="0" err="1" smtClean="0"/>
              <a:t>visited</a:t>
            </a:r>
            <a:r>
              <a:rPr lang="es-MX" sz="2400" dirty="0" smtClean="0"/>
              <a:t> </a:t>
            </a:r>
            <a:r>
              <a:rPr lang="es-MX" sz="2400" dirty="0" err="1" smtClean="0"/>
              <a:t>Vancuver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month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5.-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 smtClean="0"/>
              <a:t>friends</a:t>
            </a:r>
            <a:r>
              <a:rPr lang="es-MX" sz="2400" dirty="0" smtClean="0"/>
              <a:t> </a:t>
            </a:r>
            <a:r>
              <a:rPr lang="es-MX" sz="2400" dirty="0" err="1" smtClean="0"/>
              <a:t>played</a:t>
            </a:r>
            <a:r>
              <a:rPr lang="es-MX" sz="2400" dirty="0" smtClean="0"/>
              <a:t> </a:t>
            </a:r>
            <a:r>
              <a:rPr lang="es-MX" sz="2400" dirty="0" err="1" smtClean="0"/>
              <a:t>videogames</a:t>
            </a:r>
            <a:r>
              <a:rPr lang="es-MX" sz="2400" dirty="0" smtClean="0"/>
              <a:t> in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 smtClean="0"/>
              <a:t>house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sunday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28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40" y="4313944"/>
            <a:ext cx="6852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2"/>
              </a:rPr>
              <a:t>http://learnenglishkids.britishcouncil.org/en/grammar-practice/past-simple-sentences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28337"/>
            <a:ext cx="70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Play a </a:t>
            </a:r>
            <a:r>
              <a:rPr lang="es-MX" dirty="0" err="1" smtClean="0"/>
              <a:t>game</a:t>
            </a:r>
            <a:r>
              <a:rPr lang="es-MX" dirty="0" smtClean="0"/>
              <a:t>  </a:t>
            </a:r>
            <a:r>
              <a:rPr lang="es-MX" dirty="0" err="1" smtClean="0"/>
              <a:t>with</a:t>
            </a:r>
            <a:r>
              <a:rPr lang="es-MX" dirty="0" smtClean="0"/>
              <a:t> regular and </a:t>
            </a:r>
            <a:r>
              <a:rPr lang="es-MX" dirty="0" err="1" smtClean="0"/>
              <a:t>irrgular</a:t>
            </a:r>
            <a:r>
              <a:rPr lang="es-MX" dirty="0" smtClean="0"/>
              <a:t> </a:t>
            </a:r>
            <a:r>
              <a:rPr lang="es-MX" dirty="0" err="1" smtClean="0"/>
              <a:t>verbs</a:t>
            </a:r>
            <a:r>
              <a:rPr lang="es-MX" dirty="0" smtClean="0"/>
              <a:t> in </a:t>
            </a:r>
            <a:r>
              <a:rPr lang="es-MX" dirty="0" err="1" smtClean="0"/>
              <a:t>past</a:t>
            </a:r>
            <a:r>
              <a:rPr lang="es-MX" dirty="0" smtClean="0"/>
              <a:t> and </a:t>
            </a:r>
            <a:r>
              <a:rPr lang="es-MX" dirty="0" err="1" smtClean="0"/>
              <a:t>print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results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9411" y="720834"/>
            <a:ext cx="6989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http://www.eslgamesworld.com/members/games/grammar/perfectpast/New/past%20simple%20practice%20game.html</a:t>
            </a:r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80438" y="351502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17756" y="3944612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8640" y="8220670"/>
            <a:ext cx="6148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00849" y="7205007"/>
            <a:ext cx="638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100849" y="67433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8640" y="7851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6951" t="8913" r="38450" b="10781"/>
          <a:stretch/>
        </p:blipFill>
        <p:spPr>
          <a:xfrm>
            <a:off x="305954" y="1350141"/>
            <a:ext cx="4275174" cy="27121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3250" t="8626" r="43700"/>
          <a:stretch/>
        </p:blipFill>
        <p:spPr>
          <a:xfrm>
            <a:off x="140414" y="5075575"/>
            <a:ext cx="2952328" cy="35231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11150" t="8914" r="37400"/>
          <a:stretch/>
        </p:blipFill>
        <p:spPr>
          <a:xfrm>
            <a:off x="3238778" y="5135367"/>
            <a:ext cx="3528392" cy="35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8640" y="31581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8640" y="578871"/>
            <a:ext cx="5805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http://www.englishmedialab.com/GrammarGames/perfectpast/past%20simple%20betting.html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45636" y="4421332"/>
            <a:ext cx="5371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5636" y="4812323"/>
            <a:ext cx="652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https://www.eslgamesplus.com/practice-irregular-verbs-in-the-past-simple-esl-interactive-hangman/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5901" t="5179" r="38450" b="8914"/>
          <a:stretch/>
        </p:blipFill>
        <p:spPr>
          <a:xfrm>
            <a:off x="737320" y="1225203"/>
            <a:ext cx="4635896" cy="28278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5901" t="7046" r="33201"/>
          <a:stretch/>
        </p:blipFill>
        <p:spPr>
          <a:xfrm>
            <a:off x="1210240" y="5457195"/>
            <a:ext cx="4783664" cy="35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32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158</Words>
  <Application>Microsoft Office PowerPoint</Application>
  <PresentationFormat>Presentación en pantalla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Karla Santana</cp:lastModifiedBy>
  <cp:revision>14</cp:revision>
  <dcterms:created xsi:type="dcterms:W3CDTF">2017-09-14T04:57:34Z</dcterms:created>
  <dcterms:modified xsi:type="dcterms:W3CDTF">2017-09-25T02:29:15Z</dcterms:modified>
</cp:coreProperties>
</file>