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 showGuides="1">
      <p:cViewPr>
        <p:scale>
          <a:sx n="51" d="100"/>
          <a:sy n="51" d="100"/>
        </p:scale>
        <p:origin x="-1422" y="366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)__went________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)__visited_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_didn`t visit_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_took__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___ate__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_didn`t like_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)__went____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__met_____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____bought__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70294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They </a:t>
            </a:r>
            <a:r>
              <a:rPr lang="es-MX" dirty="0" err="1" smtClean="0">
                <a:solidFill>
                  <a:srgbClr val="FF0000"/>
                </a:solidFill>
              </a:rPr>
              <a:t>eat</a:t>
            </a:r>
            <a:r>
              <a:rPr lang="es-MX" dirty="0" smtClean="0">
                <a:solidFill>
                  <a:srgbClr val="FF0000"/>
                </a:solidFill>
              </a:rPr>
              <a:t>  </a:t>
            </a:r>
            <a:r>
              <a:rPr lang="es-MX" dirty="0" smtClean="0"/>
              <a:t>(ate)</a:t>
            </a:r>
            <a:r>
              <a:rPr lang="es-MX" sz="2400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at six ó </a:t>
            </a:r>
            <a:r>
              <a:rPr lang="es-MX" sz="2400" dirty="0" err="1" smtClean="0"/>
              <a:t>clock</a:t>
            </a:r>
            <a:r>
              <a:rPr lang="es-MX" sz="2400" dirty="0" smtClean="0"/>
              <a:t> </a:t>
            </a:r>
            <a:r>
              <a:rPr lang="es-MX" sz="2400" dirty="0" err="1" smtClean="0"/>
              <a:t>yesterday</a:t>
            </a:r>
            <a:r>
              <a:rPr lang="es-MX" sz="24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2.- I </a:t>
            </a:r>
            <a:r>
              <a:rPr lang="es-MX" sz="2400" dirty="0" smtClean="0">
                <a:solidFill>
                  <a:srgbClr val="FF0000"/>
                </a:solidFill>
              </a:rPr>
              <a:t>not </a:t>
            </a:r>
            <a:r>
              <a:rPr lang="es-MX" sz="2400" dirty="0" err="1" smtClean="0">
                <a:solidFill>
                  <a:srgbClr val="FF0000"/>
                </a:solidFill>
              </a:rPr>
              <a:t>finished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(</a:t>
            </a:r>
            <a:r>
              <a:rPr lang="es-MX" sz="2400" dirty="0" err="1" smtClean="0"/>
              <a:t>didn`t</a:t>
            </a:r>
            <a:r>
              <a:rPr lang="es-MX" sz="2400" dirty="0" smtClean="0"/>
              <a:t> finish)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my </a:t>
            </a:r>
            <a:r>
              <a:rPr lang="es-MX" sz="2400" dirty="0" err="1" smtClean="0"/>
              <a:t>homework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night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3.- He </a:t>
            </a:r>
            <a:r>
              <a:rPr lang="es-MX" sz="2400" dirty="0" smtClean="0">
                <a:solidFill>
                  <a:srgbClr val="FF0000"/>
                </a:solidFill>
              </a:rPr>
              <a:t>not </a:t>
            </a:r>
            <a:r>
              <a:rPr lang="es-MX" sz="2400" dirty="0" smtClean="0">
                <a:solidFill>
                  <a:srgbClr val="FF0000"/>
                </a:solidFill>
              </a:rPr>
              <a:t>go </a:t>
            </a:r>
            <a:r>
              <a:rPr lang="es-MX" sz="2400" dirty="0" smtClean="0"/>
              <a:t>(</a:t>
            </a:r>
            <a:r>
              <a:rPr lang="es-MX" sz="2400" dirty="0" err="1" smtClean="0"/>
              <a:t>went</a:t>
            </a:r>
            <a:r>
              <a:rPr lang="es-MX" sz="2400" dirty="0" smtClean="0"/>
              <a:t>) </a:t>
            </a:r>
            <a:r>
              <a:rPr lang="es-MX" sz="2400" dirty="0" smtClean="0"/>
              <a:t>to </a:t>
            </a:r>
            <a:r>
              <a:rPr lang="es-MX" sz="2400" dirty="0" err="1" smtClean="0"/>
              <a:t>bed</a:t>
            </a:r>
            <a:r>
              <a:rPr lang="es-MX" sz="2400" dirty="0" smtClean="0"/>
              <a:t>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dirty="0" err="1" smtClean="0"/>
              <a:t>lastn</a:t>
            </a:r>
            <a:r>
              <a:rPr lang="es-MX" sz="2400" dirty="0" smtClean="0"/>
              <a:t> </a:t>
            </a:r>
            <a:r>
              <a:rPr lang="es-MX" sz="2400" dirty="0" err="1" smtClean="0"/>
              <a:t>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4.- Sam </a:t>
            </a:r>
            <a:r>
              <a:rPr lang="es-MX" sz="2400" dirty="0" err="1" smtClean="0">
                <a:solidFill>
                  <a:srgbClr val="FF0000"/>
                </a:solidFill>
              </a:rPr>
              <a:t>visits</a:t>
            </a:r>
            <a:r>
              <a:rPr lang="es-MX" sz="2400" dirty="0" smtClean="0"/>
              <a:t> </a:t>
            </a:r>
            <a:r>
              <a:rPr lang="es-MX" sz="2400" dirty="0"/>
              <a:t>(</a:t>
            </a:r>
            <a:r>
              <a:rPr lang="es-MX" sz="2400" dirty="0" err="1" smtClean="0"/>
              <a:t>visited</a:t>
            </a:r>
            <a:r>
              <a:rPr lang="es-MX" sz="2400" dirty="0" smtClean="0"/>
              <a:t>) </a:t>
            </a:r>
            <a:r>
              <a:rPr lang="es-MX" sz="2400" dirty="0" err="1" smtClean="0"/>
              <a:t>Vancuver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month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</a:t>
            </a:r>
            <a:r>
              <a:rPr lang="es-MX" sz="2400" dirty="0" smtClean="0"/>
              <a:t>.- My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</a:t>
            </a:r>
            <a:r>
              <a:rPr lang="es-MX" sz="2400" dirty="0" err="1" smtClean="0">
                <a:solidFill>
                  <a:srgbClr val="FF0000"/>
                </a:solidFill>
              </a:rPr>
              <a:t>play</a:t>
            </a:r>
            <a:r>
              <a:rPr lang="es-MX" sz="2400" dirty="0" smtClean="0"/>
              <a:t>(</a:t>
            </a:r>
            <a:r>
              <a:rPr lang="es-MX" sz="2400" dirty="0" err="1" smtClean="0"/>
              <a:t>played</a:t>
            </a:r>
            <a:r>
              <a:rPr lang="es-MX" sz="2400" dirty="0" smtClean="0"/>
              <a:t>)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in my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sunday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7574" r="31696"/>
          <a:stretch/>
        </p:blipFill>
        <p:spPr bwMode="auto">
          <a:xfrm>
            <a:off x="692696" y="854037"/>
            <a:ext cx="5007902" cy="276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6672" y="179512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2.- spelling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6672" y="392566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7" b="25855"/>
          <a:stretch/>
        </p:blipFill>
        <p:spPr bwMode="auto">
          <a:xfrm>
            <a:off x="159900" y="4363460"/>
            <a:ext cx="40625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9"/>
          <a:stretch/>
        </p:blipFill>
        <p:spPr bwMode="auto">
          <a:xfrm>
            <a:off x="3543519" y="6372200"/>
            <a:ext cx="3001298" cy="256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8523" y="6002868"/>
            <a:ext cx="332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 este juego no lo  abrió </a:t>
            </a:r>
            <a:r>
              <a:rPr lang="es-MX" dirty="0" err="1" smtClean="0"/>
              <a:t>teacher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93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79512"/>
            <a:ext cx="558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8640" y="489516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87624"/>
            <a:ext cx="5589240" cy="310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8" y="5652120"/>
            <a:ext cx="4130588" cy="22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19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210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user_1</cp:lastModifiedBy>
  <cp:revision>14</cp:revision>
  <dcterms:created xsi:type="dcterms:W3CDTF">2017-09-14T04:57:34Z</dcterms:created>
  <dcterms:modified xsi:type="dcterms:W3CDTF">2017-09-26T03:37:56Z</dcterms:modified>
</cp:coreProperties>
</file>