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4" r:id="rId3"/>
    <p:sldId id="275" r:id="rId4"/>
    <p:sldId id="276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  <a:srgbClr val="E1FFE1"/>
    <a:srgbClr val="D9FFD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72" y="6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englishkids.britishcouncil.org/en/grammar-practice/past-simple-sentences" TargetMode="External"/><Relationship Id="rId2" Type="http://schemas.openxmlformats.org/officeDocument/2006/relationships/hyperlink" Target="http://www.eslgamesworld.com/members/games/grammar/New_Snakes_%20Ladders/Past_simple_tense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10971"/>
              </p:ext>
            </p:extLst>
          </p:nvPr>
        </p:nvGraphicFramePr>
        <p:xfrm>
          <a:off x="332655" y="395536"/>
          <a:ext cx="6264697" cy="831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o" r:id="rId3" imgW="6558554" imgH="3985326" progId="Word.Document.12">
                  <p:embed/>
                </p:oleObj>
              </mc:Choice>
              <mc:Fallback>
                <p:oleObj name="Documento" r:id="rId3" imgW="6558554" imgH="39853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55" y="395536"/>
                        <a:ext cx="6264697" cy="8316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2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3" b="27017"/>
          <a:stretch/>
        </p:blipFill>
        <p:spPr bwMode="auto">
          <a:xfrm>
            <a:off x="166730" y="179512"/>
            <a:ext cx="6214597" cy="88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636912" y="680424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Drive 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72816" y="721902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bought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68760" y="761913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went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92896" y="801924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swim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32856" y="846043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saw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64704" y="680424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>
                <a:solidFill>
                  <a:srgbClr val="00B0F0"/>
                </a:solidFill>
              </a:rPr>
              <a:t>D</a:t>
            </a:r>
            <a:r>
              <a:rPr lang="es-ES" sz="2400" b="1" dirty="0" err="1" smtClean="0">
                <a:solidFill>
                  <a:srgbClr val="00B0F0"/>
                </a:solidFill>
              </a:rPr>
              <a:t>id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64704" y="795768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>
                <a:solidFill>
                  <a:srgbClr val="00B0F0"/>
                </a:solidFill>
              </a:rPr>
              <a:t>D</a:t>
            </a:r>
            <a:r>
              <a:rPr lang="es-ES" sz="2400" b="1" dirty="0" err="1" smtClean="0">
                <a:solidFill>
                  <a:srgbClr val="00B0F0"/>
                </a:solidFill>
              </a:rPr>
              <a:t>id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13175" y="6804248"/>
            <a:ext cx="1368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smtClean="0">
                <a:solidFill>
                  <a:srgbClr val="00B0F0"/>
                </a:solidFill>
              </a:rPr>
              <a:t>did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229200" y="801924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rgbClr val="00B0F0"/>
                </a:solidFill>
              </a:rPr>
              <a:t>Didn´t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9" b="27863"/>
          <a:stretch/>
        </p:blipFill>
        <p:spPr bwMode="auto">
          <a:xfrm>
            <a:off x="80628" y="284161"/>
            <a:ext cx="6516724" cy="883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509555" y="691095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Didn´t </a:t>
            </a:r>
            <a:r>
              <a:rPr lang="en-US" sz="2000" b="1" dirty="0" err="1" smtClean="0">
                <a:solidFill>
                  <a:srgbClr val="00B0F0"/>
                </a:solidFill>
              </a:rPr>
              <a:t>wlak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509120" y="731106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cooked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420888" y="7803068"/>
            <a:ext cx="1088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order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76872" y="820317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Didn´t play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860328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wanted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965221" y="8603288"/>
            <a:ext cx="103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studied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59314" y="771117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00B0F0"/>
                </a:solidFill>
              </a:rPr>
              <a:t>Walk</a:t>
            </a:r>
            <a:r>
              <a:rPr lang="es-ES" sz="2400" b="1" dirty="0" smtClean="0">
                <a:solidFill>
                  <a:srgbClr val="00B0F0"/>
                </a:solidFill>
              </a:rPr>
              <a:t> 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16832" y="7311062"/>
            <a:ext cx="126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00B0F0"/>
                </a:solidFill>
              </a:rPr>
              <a:t>Surpriced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21723" y="7803068"/>
            <a:ext cx="1287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00B0F0"/>
                </a:solidFill>
              </a:rPr>
              <a:t>did</a:t>
            </a:r>
            <a:r>
              <a:rPr lang="es-ES" dirty="0" smtClean="0">
                <a:solidFill>
                  <a:srgbClr val="00B0F0"/>
                </a:solidFill>
              </a:rPr>
              <a:t>  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6632" y="82758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http://www.eslgamesworld.com/members/games/grammar/New_Snakes_%</a:t>
            </a:r>
            <a:r>
              <a:rPr lang="es-MX" dirty="0" smtClean="0">
                <a:hlinkClick r:id="rId2"/>
              </a:rPr>
              <a:t>20Ladders/Past_simple_tense.html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20080" y="323528"/>
            <a:ext cx="633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simple </a:t>
            </a:r>
            <a:r>
              <a:rPr lang="es-MX" dirty="0" err="1" smtClean="0"/>
              <a:t>past</a:t>
            </a:r>
            <a:r>
              <a:rPr lang="es-MX" dirty="0" smtClean="0"/>
              <a:t> of irregular, </a:t>
            </a:r>
            <a:r>
              <a:rPr lang="es-MX" dirty="0" err="1" smtClean="0"/>
              <a:t>possitive</a:t>
            </a:r>
            <a:r>
              <a:rPr lang="es-MX" dirty="0" smtClean="0"/>
              <a:t>, </a:t>
            </a:r>
            <a:r>
              <a:rPr lang="es-MX" dirty="0" err="1" smtClean="0"/>
              <a:t>negative</a:t>
            </a:r>
            <a:r>
              <a:rPr lang="es-MX" dirty="0" smtClean="0"/>
              <a:t> and </a:t>
            </a:r>
            <a:r>
              <a:rPr lang="es-MX" dirty="0" err="1" smtClean="0"/>
              <a:t>questions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56507" y="5390554"/>
            <a:ext cx="6067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learnenglishkids.britishcouncil.org/en/grammar-practice/past-simple-sentences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86" y="1619672"/>
            <a:ext cx="6608057" cy="37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7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39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Documento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Juan Ramón</cp:lastModifiedBy>
  <cp:revision>23</cp:revision>
  <dcterms:created xsi:type="dcterms:W3CDTF">2013-10-14T03:32:42Z</dcterms:created>
  <dcterms:modified xsi:type="dcterms:W3CDTF">2017-09-26T00:15:58Z</dcterms:modified>
</cp:coreProperties>
</file>