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4" r:id="rId3"/>
    <p:sldId id="275" r:id="rId4"/>
    <p:sldId id="276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6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66730" y="179512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636912" y="680424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Drive 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772816" y="721902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bought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68760" y="761913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went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92896" y="801924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swim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32856" y="846043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saw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64704" y="680424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>
                <a:solidFill>
                  <a:srgbClr val="00B0F0"/>
                </a:solidFill>
              </a:rPr>
              <a:t>D</a:t>
            </a:r>
            <a:r>
              <a:rPr lang="es-ES" sz="2400" b="1" dirty="0" err="1" smtClean="0">
                <a:solidFill>
                  <a:srgbClr val="00B0F0"/>
                </a:solidFill>
              </a:rPr>
              <a:t>id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64704" y="795768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>
                <a:solidFill>
                  <a:srgbClr val="00B0F0"/>
                </a:solidFill>
              </a:rPr>
              <a:t>D</a:t>
            </a:r>
            <a:r>
              <a:rPr lang="es-ES" sz="2400" b="1" dirty="0" err="1" smtClean="0">
                <a:solidFill>
                  <a:srgbClr val="00B0F0"/>
                </a:solidFill>
              </a:rPr>
              <a:t>id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13175" y="6804248"/>
            <a:ext cx="1368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smtClean="0">
                <a:solidFill>
                  <a:srgbClr val="00B0F0"/>
                </a:solidFill>
              </a:rPr>
              <a:t>did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229200" y="801924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>
                <a:solidFill>
                  <a:srgbClr val="00B0F0"/>
                </a:solidFill>
              </a:rPr>
              <a:t>Didn´t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80628" y="284161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509555" y="691095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Didn´t </a:t>
            </a:r>
            <a:r>
              <a:rPr lang="en-US" sz="2000" b="1" dirty="0" err="1" smtClean="0">
                <a:solidFill>
                  <a:srgbClr val="00B0F0"/>
                </a:solidFill>
              </a:rPr>
              <a:t>wlak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509120" y="731106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cooked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420888" y="7803068"/>
            <a:ext cx="1088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order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76872" y="820317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Didn´t play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860328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wanted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965221" y="8603288"/>
            <a:ext cx="103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studied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59314" y="771117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00B0F0"/>
                </a:solidFill>
              </a:rPr>
              <a:t>Walk</a:t>
            </a:r>
            <a:r>
              <a:rPr lang="es-ES" sz="2400" b="1" dirty="0" smtClean="0">
                <a:solidFill>
                  <a:srgbClr val="00B0F0"/>
                </a:solidFill>
              </a:rPr>
              <a:t> 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916832" y="7311062"/>
            <a:ext cx="1269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rgbClr val="00B0F0"/>
                </a:solidFill>
              </a:rPr>
              <a:t>Surpriced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5021723" y="7803068"/>
            <a:ext cx="1287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rgbClr val="00B0F0"/>
                </a:solidFill>
              </a:rPr>
              <a:t>did</a:t>
            </a:r>
            <a:r>
              <a:rPr lang="es-ES" dirty="0" smtClean="0">
                <a:solidFill>
                  <a:srgbClr val="00B0F0"/>
                </a:solidFill>
              </a:rPr>
              <a:t>  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256507" y="5390554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86" y="1619672"/>
            <a:ext cx="6608057" cy="37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39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Juan Ramón</cp:lastModifiedBy>
  <cp:revision>23</cp:revision>
  <dcterms:created xsi:type="dcterms:W3CDTF">2013-10-14T03:32:42Z</dcterms:created>
  <dcterms:modified xsi:type="dcterms:W3CDTF">2017-09-26T00:15:58Z</dcterms:modified>
</cp:coreProperties>
</file>