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5" r:id="rId7"/>
    <p:sldId id="266" r:id="rId8"/>
    <p:sldId id="267" r:id="rId9"/>
    <p:sldId id="268" r:id="rId10"/>
    <p:sldId id="269" r:id="rId11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howGuides="1">
      <p:cViewPr varScale="1">
        <p:scale>
          <a:sx n="52" d="100"/>
          <a:sy n="52" d="100"/>
        </p:scale>
        <p:origin x="2292" y="90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practice-irregular-verbs-in-the-past-simple-esl-interactive-hangma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grammar-practice/past-simple-sentenc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grammar-practice/past-simple-senten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medialab.com/GrammarGames/perfectpast/past%20simple%20bettin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534" t="11811" r="33035" b="13378"/>
          <a:stretch/>
        </p:blipFill>
        <p:spPr>
          <a:xfrm>
            <a:off x="188640" y="2339752"/>
            <a:ext cx="6264696" cy="4289341"/>
          </a:xfrm>
          <a:prstGeom prst="rect">
            <a:avLst/>
          </a:prstGeom>
        </p:spPr>
      </p:pic>
      <p:sp>
        <p:nvSpPr>
          <p:cNvPr id="3" name="8 Rectángulo"/>
          <p:cNvSpPr/>
          <p:nvPr/>
        </p:nvSpPr>
        <p:spPr>
          <a:xfrm>
            <a:off x="307972" y="1137682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https://www.eslgamesplus.com/practice-irregular-verbs-in-the-past-simple-esl-interactive-hangman/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11 CuadroTexto"/>
          <p:cNvSpPr txBox="1"/>
          <p:nvPr/>
        </p:nvSpPr>
        <p:spPr>
          <a:xfrm>
            <a:off x="307972" y="755576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2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 not visit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pictures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eat)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famous restaurants,  but I  (not like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did not like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bougth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1.- </a:t>
            </a:r>
            <a:r>
              <a:rPr lang="es-MX" sz="2400" dirty="0" err="1" smtClean="0"/>
              <a:t>They</a:t>
            </a:r>
            <a:r>
              <a:rPr lang="es-MX" sz="2400" dirty="0" smtClean="0"/>
              <a:t> </a:t>
            </a:r>
            <a:r>
              <a:rPr lang="es-MX" sz="3200" b="1" u="sng" dirty="0" err="1" smtClean="0">
                <a:solidFill>
                  <a:srgbClr val="3333CC"/>
                </a:solidFill>
              </a:rPr>
              <a:t>eat</a:t>
            </a:r>
            <a:r>
              <a:rPr lang="es-MX" sz="2400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at </a:t>
            </a:r>
            <a:r>
              <a:rPr lang="es-MX" sz="2400" dirty="0" err="1" smtClean="0"/>
              <a:t>six</a:t>
            </a:r>
            <a:r>
              <a:rPr lang="es-MX" sz="2400" dirty="0" smtClean="0"/>
              <a:t> </a:t>
            </a:r>
            <a:r>
              <a:rPr lang="es-MX" sz="2400" dirty="0" err="1" smtClean="0"/>
              <a:t>ó</a:t>
            </a:r>
            <a:r>
              <a:rPr lang="es-MX" sz="2400" dirty="0" smtClean="0"/>
              <a:t> </a:t>
            </a:r>
            <a:r>
              <a:rPr lang="es-MX" sz="2400" dirty="0" err="1" smtClean="0"/>
              <a:t>clock</a:t>
            </a:r>
            <a:r>
              <a:rPr lang="es-MX" sz="2400" dirty="0" smtClean="0"/>
              <a:t> </a:t>
            </a:r>
            <a:r>
              <a:rPr lang="es-MX" sz="2400" dirty="0" err="1" smtClean="0"/>
              <a:t>yesterday</a:t>
            </a:r>
            <a:r>
              <a:rPr lang="es-MX" sz="2400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2.- I </a:t>
            </a:r>
            <a:r>
              <a:rPr lang="es-MX" sz="3200" b="1" u="sng" dirty="0" err="1" smtClean="0">
                <a:solidFill>
                  <a:srgbClr val="3333CC"/>
                </a:solidFill>
              </a:rPr>
              <a:t>not</a:t>
            </a:r>
            <a:r>
              <a:rPr lang="es-MX" sz="3200" b="1" u="sng" dirty="0" smtClean="0">
                <a:solidFill>
                  <a:srgbClr val="FF0000"/>
                </a:solidFill>
              </a:rPr>
              <a:t> </a:t>
            </a:r>
            <a:r>
              <a:rPr lang="es-MX" sz="2400" dirty="0" err="1" smtClean="0"/>
              <a:t>finished</a:t>
            </a:r>
            <a:r>
              <a:rPr lang="es-MX" sz="2400" dirty="0" smtClean="0"/>
              <a:t>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homework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night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3</a:t>
            </a:r>
            <a:r>
              <a:rPr lang="es-MX" sz="2400" dirty="0" smtClean="0"/>
              <a:t>.- He </a:t>
            </a:r>
            <a:r>
              <a:rPr lang="es-MX" sz="3200" b="1" u="sng" dirty="0" err="1" smtClean="0">
                <a:solidFill>
                  <a:srgbClr val="3333CC"/>
                </a:solidFill>
              </a:rPr>
              <a:t>not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 to </a:t>
            </a:r>
            <a:r>
              <a:rPr lang="es-MX" sz="2400" dirty="0" err="1" smtClean="0"/>
              <a:t>bed</a:t>
            </a:r>
            <a:r>
              <a:rPr lang="es-MX" sz="2400" dirty="0" smtClean="0"/>
              <a:t>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dirty="0" err="1" smtClean="0"/>
              <a:t>lastn</a:t>
            </a:r>
            <a:r>
              <a:rPr lang="es-MX" sz="2400" dirty="0" smtClean="0"/>
              <a:t> </a:t>
            </a:r>
            <a:r>
              <a:rPr lang="es-MX" sz="2400" dirty="0" err="1" smtClean="0"/>
              <a:t>ight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4.- Sam </a:t>
            </a:r>
            <a:r>
              <a:rPr lang="es-MX" sz="3200" b="1" u="sng" dirty="0" err="1" smtClean="0">
                <a:solidFill>
                  <a:srgbClr val="3333CC"/>
                </a:solidFill>
              </a:rPr>
              <a:t>visits</a:t>
            </a:r>
            <a:r>
              <a:rPr lang="es-MX" sz="2400" dirty="0" smtClean="0"/>
              <a:t> </a:t>
            </a:r>
            <a:r>
              <a:rPr lang="es-MX" sz="2400" dirty="0" err="1" smtClean="0"/>
              <a:t>Vancuver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month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/>
              <a:t>5.-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friends</a:t>
            </a:r>
            <a:r>
              <a:rPr lang="es-MX" sz="2400" dirty="0" smtClean="0"/>
              <a:t> </a:t>
            </a:r>
            <a:r>
              <a:rPr lang="es-MX" sz="3200" b="1" u="sng" dirty="0" err="1" smtClean="0">
                <a:solidFill>
                  <a:srgbClr val="3333CC"/>
                </a:solidFill>
              </a:rPr>
              <a:t>play</a:t>
            </a:r>
            <a:r>
              <a:rPr lang="es-MX" sz="2400" dirty="0" smtClean="0"/>
              <a:t>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in </a:t>
            </a:r>
            <a:r>
              <a:rPr lang="es-MX" sz="2400" dirty="0" err="1" smtClean="0"/>
              <a:t>my</a:t>
            </a:r>
            <a:r>
              <a:rPr lang="es-MX" sz="2400" dirty="0" smtClean="0"/>
              <a:t>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last</a:t>
            </a:r>
            <a:r>
              <a:rPr lang="es-MX" sz="2400" dirty="0" smtClean="0"/>
              <a:t> </a:t>
            </a:r>
            <a:r>
              <a:rPr lang="es-MX" sz="2400" dirty="0" err="1" smtClean="0"/>
              <a:t>sunday</a:t>
            </a: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28" t="12779" r="33574" b="11410"/>
          <a:stretch/>
        </p:blipFill>
        <p:spPr>
          <a:xfrm>
            <a:off x="0" y="2123728"/>
            <a:ext cx="7017508" cy="4824536"/>
          </a:xfrm>
          <a:prstGeom prst="rect">
            <a:avLst/>
          </a:prstGeom>
        </p:spPr>
      </p:pic>
      <p:sp>
        <p:nvSpPr>
          <p:cNvPr id="3" name="4 Rectángulo"/>
          <p:cNvSpPr/>
          <p:nvPr/>
        </p:nvSpPr>
        <p:spPr>
          <a:xfrm>
            <a:off x="188640" y="983329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4" name="5 CuadroTexto"/>
          <p:cNvSpPr txBox="1"/>
          <p:nvPr/>
        </p:nvSpPr>
        <p:spPr>
          <a:xfrm>
            <a:off x="188640" y="68600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2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40038" b="5703"/>
          <a:stretch/>
        </p:blipFill>
        <p:spPr>
          <a:xfrm>
            <a:off x="188640" y="1547664"/>
            <a:ext cx="6498641" cy="5745832"/>
          </a:xfrm>
          <a:prstGeom prst="rect">
            <a:avLst/>
          </a:prstGeom>
        </p:spPr>
      </p:pic>
      <p:sp>
        <p:nvSpPr>
          <p:cNvPr id="3" name="1 Rectángulo"/>
          <p:cNvSpPr/>
          <p:nvPr/>
        </p:nvSpPr>
        <p:spPr>
          <a:xfrm>
            <a:off x="196753" y="82758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6 CuadroTexto"/>
          <p:cNvSpPr txBox="1"/>
          <p:nvPr/>
        </p:nvSpPr>
        <p:spPr>
          <a:xfrm>
            <a:off x="196753" y="440032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0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474" t="-1187" r="44465" b="1"/>
          <a:stretch/>
        </p:blipFill>
        <p:spPr>
          <a:xfrm>
            <a:off x="620688" y="1115616"/>
            <a:ext cx="5472608" cy="7402016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196753" y="63907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6" name="6 CuadroTexto"/>
          <p:cNvSpPr txBox="1"/>
          <p:nvPr/>
        </p:nvSpPr>
        <p:spPr>
          <a:xfrm>
            <a:off x="196753" y="251520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833" t="11610" r="37271"/>
          <a:stretch/>
        </p:blipFill>
        <p:spPr>
          <a:xfrm>
            <a:off x="215617" y="2131279"/>
            <a:ext cx="6705850" cy="5961856"/>
          </a:xfrm>
          <a:prstGeom prst="rect">
            <a:avLst/>
          </a:prstGeom>
        </p:spPr>
      </p:pic>
      <p:sp>
        <p:nvSpPr>
          <p:cNvPr id="3" name="9 Rectángulo"/>
          <p:cNvSpPr/>
          <p:nvPr/>
        </p:nvSpPr>
        <p:spPr>
          <a:xfrm>
            <a:off x="188640" y="1115616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4" name="10 CuadroTexto"/>
          <p:cNvSpPr txBox="1"/>
          <p:nvPr/>
        </p:nvSpPr>
        <p:spPr>
          <a:xfrm>
            <a:off x="215617" y="74628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19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158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dosbordados</cp:lastModifiedBy>
  <cp:revision>16</cp:revision>
  <dcterms:created xsi:type="dcterms:W3CDTF">2017-09-14T04:57:34Z</dcterms:created>
  <dcterms:modified xsi:type="dcterms:W3CDTF">2017-09-26T01:24:41Z</dcterms:modified>
</cp:coreProperties>
</file>