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1" r:id="rId7"/>
    <p:sldId id="265" r:id="rId8"/>
    <p:sldId id="266" r:id="rId9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3238" autoAdjust="0"/>
  </p:normalViewPr>
  <p:slideViewPr>
    <p:cSldViewPr showGuides="1">
      <p:cViewPr varScale="1">
        <p:scale>
          <a:sx n="52" d="100"/>
          <a:sy n="52" d="100"/>
        </p:scale>
        <p:origin x="2274" y="192"/>
      </p:cViewPr>
      <p:guideLst>
        <p:guide orient="horz" pos="297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4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9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6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1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0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ZXd-m6Pdw" TargetMode="External"/><Relationship Id="rId2" Type="http://schemas.openxmlformats.org/officeDocument/2006/relationships/hyperlink" Target="http://www.youtube.com/watch?v=AKaD2btS1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grammar/perfectpast/New/past%20simple%20practice%20game.html" TargetMode="External"/><Relationship Id="rId2" Type="http://schemas.openxmlformats.org/officeDocument/2006/relationships/hyperlink" Target="http://learnenglishkids.britishcouncil.org/en/grammar-practice/past-simple-senten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glishmedialab.com/GrammarGames/perfectpast/past%20simple%20betting.html" TargetMode="External"/><Relationship Id="rId4" Type="http://schemas.openxmlformats.org/officeDocument/2006/relationships/hyperlink" Target="https://www.eslgamesplus.com/practice-irregular-verbs-in-the-past-simple-esl-interactive-hangma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CC"/>
          </a:solidFill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21238796">
            <a:off x="0" y="598159"/>
            <a:ext cx="685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 smtClean="0">
                <a:solidFill>
                  <a:srgbClr val="3333CC"/>
                </a:solidFill>
                <a:latin typeface="Segoe Print" pitchFamily="2" charset="0"/>
              </a:rPr>
              <a:t>Simple </a:t>
            </a:r>
            <a:r>
              <a:rPr lang="es-MX" sz="15000" dirty="0" err="1" smtClean="0">
                <a:solidFill>
                  <a:srgbClr val="3333CC"/>
                </a:solidFill>
                <a:latin typeface="Segoe Print" pitchFamily="2" charset="0"/>
              </a:rPr>
              <a:t>past</a:t>
            </a:r>
            <a:endParaRPr lang="es-MX" sz="15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1026" name="Picture 2" descr="English Grammar - The simple past ten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1662" r="9871" b="4975"/>
          <a:stretch/>
        </p:blipFill>
        <p:spPr bwMode="auto">
          <a:xfrm>
            <a:off x="620688" y="5580112"/>
            <a:ext cx="5767478" cy="3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903" y="4252030"/>
            <a:ext cx="607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hlinkClick r:id="rId2"/>
              </a:rPr>
              <a:t>http://www.youtube.com/watch?v=AKaD2btS1A4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224" y="323528"/>
            <a:ext cx="66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websites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s-ES_tradn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simple </a:t>
            </a:r>
            <a:r>
              <a:rPr lang="es-ES_tradnl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s-E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440" y="7380312"/>
            <a:ext cx="60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www.youtube.com/watch?v=QlZXd-m6Pdw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5000" r="37848" b="31589"/>
          <a:stretch/>
        </p:blipFill>
        <p:spPr bwMode="auto">
          <a:xfrm>
            <a:off x="620688" y="1542921"/>
            <a:ext cx="4890052" cy="25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r="37466" b="32065"/>
          <a:stretch/>
        </p:blipFill>
        <p:spPr bwMode="auto">
          <a:xfrm>
            <a:off x="790599" y="5110743"/>
            <a:ext cx="4195057" cy="2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69138"/>
          <a:stretch/>
        </p:blipFill>
        <p:spPr bwMode="auto">
          <a:xfrm>
            <a:off x="224644" y="323528"/>
            <a:ext cx="6516724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69258"/>
          <a:stretch/>
        </p:blipFill>
        <p:spPr bwMode="auto">
          <a:xfrm>
            <a:off x="224645" y="4860479"/>
            <a:ext cx="6588732" cy="3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644" y="285482"/>
            <a:ext cx="6516724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1.- Complete the following exercise with the simple past in positive and negative form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Last month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)___went_______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England.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(visit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)___visited______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museums, but I (not visit)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_ didn't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visit___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Zoo,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(take)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___took_____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pictures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all the interesting places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 (eat)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___ate____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some famous restaurants,  but I  (not like)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_ didn't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like__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food.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evenings 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)____went_______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 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pubs and  (meet)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___met____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some handsome guys.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Of course, I (buy)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___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bougth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_____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souvenirs for you.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4906"/>
          <a:stretch/>
        </p:blipFill>
        <p:spPr bwMode="auto">
          <a:xfrm>
            <a:off x="27180" y="151772"/>
            <a:ext cx="6300700" cy="12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27883" r="5498" b="51032"/>
          <a:stretch/>
        </p:blipFill>
        <p:spPr bwMode="auto">
          <a:xfrm>
            <a:off x="4797152" y="-25566"/>
            <a:ext cx="1881555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518" y="145840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underline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mistakes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40366" y="2123728"/>
            <a:ext cx="6885384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 smtClean="0"/>
              <a:t>1.-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eat</a:t>
            </a:r>
            <a:r>
              <a:rPr lang="es-MX" dirty="0" smtClean="0"/>
              <a:t> </a:t>
            </a:r>
            <a:r>
              <a:rPr lang="es-MX" dirty="0" err="1" smtClean="0"/>
              <a:t>dinner</a:t>
            </a:r>
            <a:r>
              <a:rPr lang="es-MX" dirty="0" smtClean="0"/>
              <a:t> at </a:t>
            </a:r>
            <a:r>
              <a:rPr lang="es-MX" dirty="0" err="1" smtClean="0"/>
              <a:t>six</a:t>
            </a:r>
            <a:r>
              <a:rPr lang="es-MX" dirty="0" smtClean="0"/>
              <a:t> ó </a:t>
            </a:r>
            <a:r>
              <a:rPr lang="es-MX" dirty="0" err="1" smtClean="0"/>
              <a:t>clock</a:t>
            </a:r>
            <a:r>
              <a:rPr lang="es-MX" dirty="0" smtClean="0"/>
              <a:t> </a:t>
            </a:r>
            <a:r>
              <a:rPr lang="es-MX" dirty="0" err="1" smtClean="0"/>
              <a:t>yesterday</a:t>
            </a:r>
            <a:r>
              <a:rPr lang="es-MX" dirty="0" smtClean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00B050"/>
                </a:solidFill>
              </a:rPr>
              <a:t>ate</a:t>
            </a:r>
            <a:r>
              <a:rPr lang="es-MX" dirty="0" smtClean="0"/>
              <a:t> </a:t>
            </a:r>
            <a:r>
              <a:rPr lang="es-MX" dirty="0" err="1" smtClean="0"/>
              <a:t>dinner</a:t>
            </a:r>
            <a:r>
              <a:rPr lang="es-MX" dirty="0" smtClean="0"/>
              <a:t> at </a:t>
            </a:r>
            <a:r>
              <a:rPr lang="es-MX" dirty="0" err="1"/>
              <a:t>six</a:t>
            </a:r>
            <a:r>
              <a:rPr lang="es-MX" dirty="0"/>
              <a:t> </a:t>
            </a:r>
            <a:r>
              <a:rPr lang="es-MX" dirty="0" err="1" smtClean="0"/>
              <a:t>ó</a:t>
            </a:r>
            <a:r>
              <a:rPr lang="es-MX" dirty="0" smtClean="0"/>
              <a:t> </a:t>
            </a:r>
            <a:r>
              <a:rPr lang="es-MX" dirty="0" err="1" smtClean="0"/>
              <a:t>clock</a:t>
            </a:r>
            <a:r>
              <a:rPr lang="es-MX" dirty="0" smtClean="0"/>
              <a:t> </a:t>
            </a:r>
            <a:r>
              <a:rPr lang="es-MX" dirty="0" err="1" smtClean="0"/>
              <a:t>yesterday</a:t>
            </a:r>
            <a:endParaRPr lang="es-MX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 smtClean="0"/>
              <a:t>2.- I </a:t>
            </a:r>
            <a:r>
              <a:rPr lang="es-MX" dirty="0" err="1" smtClean="0">
                <a:solidFill>
                  <a:srgbClr val="FF0000"/>
                </a:solidFill>
              </a:rPr>
              <a:t>not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finished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homework</a:t>
            </a:r>
            <a:r>
              <a:rPr lang="es-MX" dirty="0" smtClean="0"/>
              <a:t> </a:t>
            </a:r>
            <a:r>
              <a:rPr lang="es-MX" dirty="0" err="1" smtClean="0"/>
              <a:t>last</a:t>
            </a:r>
            <a:r>
              <a:rPr lang="es-MX" dirty="0" smtClean="0"/>
              <a:t> </a:t>
            </a:r>
            <a:r>
              <a:rPr lang="es-MX" dirty="0" err="1" smtClean="0"/>
              <a:t>night</a:t>
            </a:r>
            <a:endParaRPr lang="es-MX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 smtClean="0"/>
              <a:t>I </a:t>
            </a:r>
            <a:r>
              <a:rPr lang="es-MX" dirty="0" err="1" smtClean="0">
                <a:solidFill>
                  <a:srgbClr val="00B050"/>
                </a:solidFill>
              </a:rPr>
              <a:t>didn't</a:t>
            </a:r>
            <a:r>
              <a:rPr lang="es-MX" dirty="0" smtClean="0">
                <a:solidFill>
                  <a:srgbClr val="00B050"/>
                </a:solidFill>
              </a:rPr>
              <a:t> </a:t>
            </a:r>
            <a:r>
              <a:rPr lang="es-MX" dirty="0" err="1">
                <a:solidFill>
                  <a:srgbClr val="00B050"/>
                </a:solidFill>
              </a:rPr>
              <a:t>finish</a:t>
            </a:r>
            <a:r>
              <a:rPr lang="es-MX" dirty="0">
                <a:solidFill>
                  <a:srgbClr val="00B050"/>
                </a:solidFill>
              </a:rPr>
              <a:t>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homework</a:t>
            </a:r>
            <a:r>
              <a:rPr lang="es-MX" dirty="0" smtClean="0"/>
              <a:t> </a:t>
            </a:r>
            <a:r>
              <a:rPr lang="es-MX" dirty="0" err="1" smtClean="0"/>
              <a:t>last</a:t>
            </a:r>
            <a:r>
              <a:rPr lang="es-MX" dirty="0" smtClean="0"/>
              <a:t> </a:t>
            </a:r>
            <a:r>
              <a:rPr lang="es-MX" dirty="0" err="1" smtClean="0"/>
              <a:t>night</a:t>
            </a:r>
            <a:r>
              <a:rPr lang="es-MX" dirty="0" smtClean="0"/>
              <a:t> </a:t>
            </a:r>
            <a:endParaRPr lang="es-MX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 smtClean="0"/>
              <a:t>3.- He </a:t>
            </a:r>
            <a:r>
              <a:rPr lang="es-MX" dirty="0" err="1" smtClean="0">
                <a:solidFill>
                  <a:srgbClr val="FF0000"/>
                </a:solidFill>
              </a:rPr>
              <a:t>not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  <a:r>
              <a:rPr lang="es-MX" dirty="0" err="1" smtClean="0">
                <a:solidFill>
                  <a:srgbClr val="FF0000"/>
                </a:solidFill>
              </a:rPr>
              <a:t>go</a:t>
            </a:r>
            <a:r>
              <a:rPr lang="es-MX" dirty="0" smtClean="0"/>
              <a:t> to </a:t>
            </a:r>
            <a:r>
              <a:rPr lang="es-MX" dirty="0" err="1" smtClean="0"/>
              <a:t>bed</a:t>
            </a:r>
            <a:r>
              <a:rPr lang="es-MX" dirty="0" smtClean="0"/>
              <a:t> </a:t>
            </a:r>
            <a:r>
              <a:rPr lang="es-MX" dirty="0" err="1" smtClean="0"/>
              <a:t>early</a:t>
            </a:r>
            <a:r>
              <a:rPr lang="es-MX" dirty="0" smtClean="0"/>
              <a:t> </a:t>
            </a:r>
            <a:r>
              <a:rPr lang="es-MX" dirty="0" err="1" smtClean="0"/>
              <a:t>lastn</a:t>
            </a:r>
            <a:r>
              <a:rPr lang="es-MX" dirty="0" smtClean="0"/>
              <a:t> </a:t>
            </a:r>
            <a:r>
              <a:rPr lang="es-MX" dirty="0" err="1" smtClean="0"/>
              <a:t>ight</a:t>
            </a:r>
            <a:endParaRPr lang="es-MX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 smtClean="0"/>
              <a:t>He </a:t>
            </a:r>
            <a:r>
              <a:rPr lang="es-MX" dirty="0" err="1">
                <a:solidFill>
                  <a:srgbClr val="00B050"/>
                </a:solidFill>
              </a:rPr>
              <a:t>didn't</a:t>
            </a:r>
            <a:r>
              <a:rPr lang="es-MX" dirty="0" smtClean="0">
                <a:solidFill>
                  <a:srgbClr val="00B050"/>
                </a:solidFill>
              </a:rPr>
              <a:t> </a:t>
            </a:r>
            <a:r>
              <a:rPr lang="es-MX" dirty="0" err="1" smtClean="0">
                <a:solidFill>
                  <a:srgbClr val="00B050"/>
                </a:solidFill>
              </a:rPr>
              <a:t>go</a:t>
            </a:r>
            <a:r>
              <a:rPr lang="es-MX" dirty="0" smtClean="0">
                <a:solidFill>
                  <a:srgbClr val="00B050"/>
                </a:solidFill>
              </a:rPr>
              <a:t> </a:t>
            </a:r>
            <a:r>
              <a:rPr lang="es-MX" dirty="0"/>
              <a:t>to </a:t>
            </a:r>
            <a:r>
              <a:rPr lang="es-MX" dirty="0" err="1"/>
              <a:t>bed</a:t>
            </a:r>
            <a:r>
              <a:rPr lang="es-MX" dirty="0"/>
              <a:t> </a:t>
            </a:r>
            <a:r>
              <a:rPr lang="es-MX" dirty="0" err="1"/>
              <a:t>early</a:t>
            </a:r>
            <a:r>
              <a:rPr lang="es-MX" dirty="0"/>
              <a:t> </a:t>
            </a:r>
            <a:r>
              <a:rPr lang="es-MX" dirty="0" err="1"/>
              <a:t>lastn</a:t>
            </a:r>
            <a:r>
              <a:rPr lang="es-MX" dirty="0"/>
              <a:t> </a:t>
            </a:r>
            <a:r>
              <a:rPr lang="es-MX" dirty="0" err="1" smtClean="0"/>
              <a:t>ight</a:t>
            </a:r>
            <a:endParaRPr lang="es-MX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 smtClean="0"/>
              <a:t>4.- Sam </a:t>
            </a:r>
            <a:r>
              <a:rPr lang="es-MX" dirty="0" err="1" smtClean="0">
                <a:solidFill>
                  <a:srgbClr val="FF0000"/>
                </a:solidFill>
              </a:rPr>
              <a:t>visits</a:t>
            </a:r>
            <a:r>
              <a:rPr lang="es-MX" dirty="0" smtClean="0"/>
              <a:t> </a:t>
            </a:r>
            <a:r>
              <a:rPr lang="es-MX" dirty="0" err="1" smtClean="0"/>
              <a:t>Vancuver</a:t>
            </a:r>
            <a:r>
              <a:rPr lang="es-MX" dirty="0" smtClean="0"/>
              <a:t> </a:t>
            </a:r>
            <a:r>
              <a:rPr lang="es-MX" dirty="0" err="1" smtClean="0"/>
              <a:t>last</a:t>
            </a:r>
            <a:r>
              <a:rPr lang="es-MX" dirty="0" smtClean="0"/>
              <a:t> </a:t>
            </a:r>
            <a:r>
              <a:rPr lang="es-MX" dirty="0" err="1" smtClean="0"/>
              <a:t>month</a:t>
            </a:r>
            <a:endParaRPr lang="es-MX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 smtClean="0"/>
              <a:t>Sam </a:t>
            </a:r>
            <a:r>
              <a:rPr lang="es-MX" dirty="0" err="1" smtClean="0">
                <a:solidFill>
                  <a:srgbClr val="00B050"/>
                </a:solidFill>
              </a:rPr>
              <a:t>visited</a:t>
            </a:r>
            <a:r>
              <a:rPr lang="es-MX" dirty="0" smtClean="0"/>
              <a:t> </a:t>
            </a:r>
            <a:r>
              <a:rPr lang="es-MX" dirty="0" err="1"/>
              <a:t>Vancuver</a:t>
            </a:r>
            <a:r>
              <a:rPr lang="es-MX" dirty="0"/>
              <a:t> </a:t>
            </a:r>
            <a:r>
              <a:rPr lang="es-MX" dirty="0" err="1"/>
              <a:t>last</a:t>
            </a:r>
            <a:r>
              <a:rPr lang="es-MX" dirty="0"/>
              <a:t> </a:t>
            </a:r>
            <a:r>
              <a:rPr lang="es-MX" dirty="0" err="1" smtClean="0"/>
              <a:t>month</a:t>
            </a:r>
            <a:endParaRPr lang="es-MX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 smtClean="0"/>
              <a:t>5.-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friends</a:t>
            </a:r>
            <a:r>
              <a:rPr lang="es-MX" dirty="0" smtClean="0"/>
              <a:t> </a:t>
            </a:r>
            <a:r>
              <a:rPr lang="es-MX" dirty="0" err="1" smtClean="0">
                <a:solidFill>
                  <a:srgbClr val="FF0000"/>
                </a:solidFill>
              </a:rPr>
              <a:t>play</a:t>
            </a:r>
            <a:r>
              <a:rPr lang="es-MX" dirty="0" smtClean="0"/>
              <a:t> </a:t>
            </a:r>
            <a:r>
              <a:rPr lang="es-MX" dirty="0" err="1" smtClean="0"/>
              <a:t>videogames</a:t>
            </a:r>
            <a:r>
              <a:rPr lang="es-MX" dirty="0" smtClean="0"/>
              <a:t> in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house</a:t>
            </a:r>
            <a:r>
              <a:rPr lang="es-MX" dirty="0" smtClean="0"/>
              <a:t> </a:t>
            </a:r>
            <a:r>
              <a:rPr lang="es-MX" dirty="0" err="1" smtClean="0"/>
              <a:t>last</a:t>
            </a:r>
            <a:r>
              <a:rPr lang="es-MX" dirty="0" smtClean="0"/>
              <a:t> </a:t>
            </a:r>
            <a:r>
              <a:rPr lang="es-MX" dirty="0" err="1" smtClean="0"/>
              <a:t>Sunday</a:t>
            </a:r>
            <a:endParaRPr lang="es-MX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/>
              <a:t>friends</a:t>
            </a:r>
            <a:r>
              <a:rPr lang="es-MX" dirty="0"/>
              <a:t> </a:t>
            </a:r>
            <a:r>
              <a:rPr lang="es-MX" dirty="0" err="1" smtClean="0">
                <a:solidFill>
                  <a:srgbClr val="00B050"/>
                </a:solidFill>
              </a:rPr>
              <a:t>played</a:t>
            </a:r>
            <a:r>
              <a:rPr lang="es-MX" dirty="0" smtClean="0"/>
              <a:t> </a:t>
            </a:r>
            <a:r>
              <a:rPr lang="es-MX" dirty="0" err="1"/>
              <a:t>videogames</a:t>
            </a:r>
            <a:r>
              <a:rPr lang="es-MX" dirty="0"/>
              <a:t> in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house</a:t>
            </a:r>
            <a:r>
              <a:rPr lang="es-MX" dirty="0"/>
              <a:t> </a:t>
            </a:r>
            <a:r>
              <a:rPr lang="es-MX" dirty="0" err="1"/>
              <a:t>last</a:t>
            </a:r>
            <a:r>
              <a:rPr lang="es-MX" dirty="0"/>
              <a:t> </a:t>
            </a:r>
            <a:r>
              <a:rPr lang="es-MX" dirty="0" err="1"/>
              <a:t>sunday</a:t>
            </a:r>
            <a:endParaRPr lang="es-MX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s-MX" sz="2400" dirty="0" smtClean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28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8640" y="284380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learnenglishkids.britishcouncil.org/en/grammar-practice/past-simple-sentences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88640" y="251520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Play a </a:t>
            </a:r>
            <a:r>
              <a:rPr lang="es-MX" sz="2400" dirty="0" err="1" smtClean="0"/>
              <a:t>game</a:t>
            </a:r>
            <a:r>
              <a:rPr lang="es-MX" sz="2400" dirty="0" smtClean="0"/>
              <a:t>  </a:t>
            </a:r>
            <a:r>
              <a:rPr lang="es-MX" sz="2400" dirty="0" err="1" smtClean="0"/>
              <a:t>with</a:t>
            </a:r>
            <a:r>
              <a:rPr lang="es-MX" sz="2400" dirty="0" smtClean="0"/>
              <a:t> regular and </a:t>
            </a:r>
            <a:r>
              <a:rPr lang="es-MX" sz="2400" dirty="0" err="1" smtClean="0"/>
              <a:t>irrgular</a:t>
            </a:r>
            <a:r>
              <a:rPr lang="es-MX" sz="2400" dirty="0" smtClean="0"/>
              <a:t> </a:t>
            </a:r>
            <a:r>
              <a:rPr lang="es-MX" sz="2400" dirty="0" err="1" smtClean="0"/>
              <a:t>verbs</a:t>
            </a:r>
            <a:r>
              <a:rPr lang="es-MX" sz="2400" dirty="0" smtClean="0"/>
              <a:t> in </a:t>
            </a:r>
            <a:r>
              <a:rPr lang="es-MX" sz="2400" dirty="0" err="1" smtClean="0"/>
              <a:t>past</a:t>
            </a:r>
            <a:r>
              <a:rPr lang="es-MX" sz="2400" dirty="0" smtClean="0"/>
              <a:t> and </a:t>
            </a:r>
            <a:r>
              <a:rPr lang="es-MX" sz="2400" dirty="0" err="1" smtClean="0"/>
              <a:t>print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results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88640" y="1691680"/>
            <a:ext cx="601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http://www.eslgamesworld.com/members/games/grammar/perfectpast/New/past%20simple%20practice%20game.html</a:t>
            </a:r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88640" y="139435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8640" y="245625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)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8640" y="5520878"/>
            <a:ext cx="614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https://www.eslgamesplus.com/practice-irregular-verbs-in-the-past-simple-esl-interactive-hangman</a:t>
            </a:r>
            <a:r>
              <a:rPr lang="es-MX" dirty="0" smtClean="0">
                <a:hlinkClick r:id="rId4"/>
              </a:rPr>
              <a:t>/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88640" y="4068391"/>
            <a:ext cx="638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http://</a:t>
            </a:r>
            <a:r>
              <a:rPr lang="es-MX" dirty="0" smtClean="0">
                <a:hlinkClick r:id="rId5"/>
              </a:rPr>
              <a:t>www.englishmedialab.com/GrammarGames/perfectpast/past%20simple%20betting.html</a:t>
            </a:r>
            <a:endParaRPr lang="es-MX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188640" y="369905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8640" y="513877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6575" y="86206"/>
            <a:ext cx="12122199" cy="80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6575" y="9144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195</Words>
  <Application>Microsoft Office PowerPoint</Application>
  <PresentationFormat>Presentación en pantalla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luis lara balderas</cp:lastModifiedBy>
  <cp:revision>15</cp:revision>
  <dcterms:created xsi:type="dcterms:W3CDTF">2017-09-14T04:57:34Z</dcterms:created>
  <dcterms:modified xsi:type="dcterms:W3CDTF">2017-09-26T03:00:35Z</dcterms:modified>
</cp:coreProperties>
</file>