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1" r:id="rId7"/>
    <p:sldId id="265" r:id="rId8"/>
    <p:sldId id="266" r:id="rId9"/>
    <p:sldId id="267" r:id="rId1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howGuides="1">
      <p:cViewPr varScale="1">
        <p:scale>
          <a:sx n="51" d="100"/>
          <a:sy n="51" d="100"/>
        </p:scale>
        <p:origin x="2316" y="78"/>
      </p:cViewPr>
      <p:guideLst>
        <p:guide orient="horz" pos="297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5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43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92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65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7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53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66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1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80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2223-5352-4EAA-A394-7CDD00214057}" type="datetimeFigureOut">
              <a:rPr lang="es-MX" smtClean="0"/>
              <a:t>25/09/2017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8A7A-63BF-4327-993F-3F0333AB5B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06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ZXd-m6Pdw" TargetMode="External"/><Relationship Id="rId2" Type="http://schemas.openxmlformats.org/officeDocument/2006/relationships/hyperlink" Target="http://www.youtube.com/watch?v=AKaD2btS1A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grammar/perfectpast/New/past%20simple%20practice%20game.html" TargetMode="External"/><Relationship Id="rId2" Type="http://schemas.openxmlformats.org/officeDocument/2006/relationships/hyperlink" Target="http://learnenglishkids.britishcouncil.org/en/grammar-practice/past-simple-sentenc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glishmedialab.com/GrammarGames/perfectpast/past%20simple%20betting.html" TargetMode="External"/><Relationship Id="rId4" Type="http://schemas.openxmlformats.org/officeDocument/2006/relationships/hyperlink" Target="https://www.eslgamesplus.com/practice-irregular-verbs-in-the-past-simple-esl-interactive-hangma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CC"/>
          </a:solidFill>
          <a:ln w="762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 rot="21238796">
            <a:off x="0" y="598159"/>
            <a:ext cx="68580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0" dirty="0">
                <a:solidFill>
                  <a:srgbClr val="3333CC"/>
                </a:solidFill>
                <a:latin typeface="Segoe Print" pitchFamily="2" charset="0"/>
              </a:rPr>
              <a:t>Simple </a:t>
            </a:r>
            <a:r>
              <a:rPr lang="es-MX" sz="15000" dirty="0" err="1">
                <a:solidFill>
                  <a:srgbClr val="3333CC"/>
                </a:solidFill>
                <a:latin typeface="Segoe Print" pitchFamily="2" charset="0"/>
              </a:rPr>
              <a:t>past</a:t>
            </a:r>
            <a:endParaRPr lang="es-MX" sz="15000" dirty="0">
              <a:solidFill>
                <a:srgbClr val="3333CC"/>
              </a:solidFill>
              <a:latin typeface="Segoe Print" pitchFamily="2" charset="0"/>
            </a:endParaRPr>
          </a:p>
        </p:txBody>
      </p:sp>
      <p:pic>
        <p:nvPicPr>
          <p:cNvPr id="1026" name="Picture 2" descr="English Grammar - The simple past ten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1662" r="9871" b="4975"/>
          <a:stretch/>
        </p:blipFill>
        <p:spPr bwMode="auto">
          <a:xfrm>
            <a:off x="620688" y="5580112"/>
            <a:ext cx="5767478" cy="315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0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0903" y="4252030"/>
            <a:ext cx="6078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hlinkClick r:id="rId2"/>
              </a:rPr>
              <a:t>http://www.youtube.com/watch?v=AKaD2btS1A4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5224" y="323528"/>
            <a:ext cx="669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Visit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websites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understand</a:t>
            </a:r>
            <a:r>
              <a:rPr lang="es-ES_tradnl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simple </a:t>
            </a:r>
            <a:r>
              <a:rPr lang="es-ES_tradnl" sz="2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past</a:t>
            </a:r>
            <a:endParaRPr lang="es-E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63440" y="7380312"/>
            <a:ext cx="604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https://www.youtube.com/watch?v=QlZXd-m6Pdw</a:t>
            </a:r>
            <a:endParaRPr lang="es-MX" dirty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5000" r="37848" b="31589"/>
          <a:stretch/>
        </p:blipFill>
        <p:spPr bwMode="auto">
          <a:xfrm>
            <a:off x="620688" y="1542921"/>
            <a:ext cx="4890052" cy="25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r="37466" b="32065"/>
          <a:stretch/>
        </p:blipFill>
        <p:spPr bwMode="auto">
          <a:xfrm>
            <a:off x="790599" y="5110743"/>
            <a:ext cx="4195057" cy="226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3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69138"/>
          <a:stretch/>
        </p:blipFill>
        <p:spPr bwMode="auto">
          <a:xfrm>
            <a:off x="224644" y="323528"/>
            <a:ext cx="6516724" cy="40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b="69258"/>
          <a:stretch/>
        </p:blipFill>
        <p:spPr bwMode="auto">
          <a:xfrm>
            <a:off x="224645" y="4860479"/>
            <a:ext cx="6588732" cy="3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4644" y="285482"/>
            <a:ext cx="65167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1.- Complete the following exercise with the simple past in positive and negative form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Last month (go)___went___  to England.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 (visit)__visited__ some museums, but I (not visit) _didn’t visit___ the Zoo, I (take) ___took___ pictures of all the interesting places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 (eat) __ate__ in some famous restaurants,  but I  (not like) _didn’t liked___ the food. 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the evenings I (go)____went____  to pubs and  (meet) __met___ some handsome guys.</a:t>
            </a: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Of course, I (buy) __bay__ souvenirs for you.</a:t>
            </a:r>
          </a:p>
        </p:txBody>
      </p:sp>
    </p:spTree>
    <p:extLst>
      <p:ext uri="{BB962C8B-B14F-4D97-AF65-F5344CB8AC3E}">
        <p14:creationId xmlns:p14="http://schemas.microsoft.com/office/powerpoint/2010/main" val="108001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4906"/>
          <a:stretch/>
        </p:blipFill>
        <p:spPr bwMode="auto">
          <a:xfrm>
            <a:off x="152636" y="373941"/>
            <a:ext cx="6300700" cy="17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9" t="27883" r="5498" b="51032"/>
          <a:stretch/>
        </p:blipFill>
        <p:spPr bwMode="auto">
          <a:xfrm>
            <a:off x="4869160" y="107504"/>
            <a:ext cx="1881555" cy="44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60648" y="235252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2.-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Find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underline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correct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mistakes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2008" y="3724155"/>
            <a:ext cx="688538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1.- </a:t>
            </a:r>
            <a:r>
              <a:rPr lang="es-MX" sz="2400" dirty="0" err="1"/>
              <a:t>They</a:t>
            </a:r>
            <a:r>
              <a:rPr lang="es-MX" sz="2400" dirty="0"/>
              <a:t> </a:t>
            </a:r>
            <a:r>
              <a:rPr lang="es-MX" sz="2400" u="sng" dirty="0"/>
              <a:t>ate</a:t>
            </a:r>
            <a:r>
              <a:rPr lang="es-MX" sz="2400" dirty="0"/>
              <a:t> </a:t>
            </a:r>
            <a:r>
              <a:rPr lang="es-MX" sz="2400" dirty="0" err="1"/>
              <a:t>dinner</a:t>
            </a:r>
            <a:r>
              <a:rPr lang="es-MX" sz="2400" dirty="0"/>
              <a:t> at </a:t>
            </a:r>
            <a:r>
              <a:rPr lang="es-MX" sz="2400" dirty="0" err="1"/>
              <a:t>six</a:t>
            </a:r>
            <a:r>
              <a:rPr lang="es-MX" sz="2400" dirty="0"/>
              <a:t> ó </a:t>
            </a:r>
            <a:r>
              <a:rPr lang="es-MX" sz="2400" dirty="0" err="1"/>
              <a:t>clock</a:t>
            </a:r>
            <a:r>
              <a:rPr lang="es-MX" sz="2400" dirty="0"/>
              <a:t> </a:t>
            </a:r>
            <a:r>
              <a:rPr lang="es-MX" sz="2400" dirty="0" err="1"/>
              <a:t>yesterday</a:t>
            </a:r>
            <a:r>
              <a:rPr lang="es-MX" sz="2400" dirty="0"/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2.- I </a:t>
            </a:r>
            <a:r>
              <a:rPr lang="es-MX" sz="2400" u="sng" dirty="0" err="1"/>
              <a:t>didn’t</a:t>
            </a:r>
            <a:r>
              <a:rPr lang="es-MX" sz="2400" dirty="0"/>
              <a:t> </a:t>
            </a:r>
            <a:r>
              <a:rPr lang="es-MX" sz="2400" dirty="0" err="1"/>
              <a:t>finished</a:t>
            </a:r>
            <a:r>
              <a:rPr lang="es-MX" sz="2400" dirty="0"/>
              <a:t>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homework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night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3.- He </a:t>
            </a:r>
            <a:r>
              <a:rPr lang="es-MX" sz="2400" u="sng" dirty="0" err="1"/>
              <a:t>didn’t</a:t>
            </a:r>
            <a:r>
              <a:rPr lang="es-MX" sz="2400" u="sng" dirty="0"/>
              <a:t> </a:t>
            </a:r>
            <a:r>
              <a:rPr lang="es-MX" sz="2400" dirty="0" err="1"/>
              <a:t>go</a:t>
            </a:r>
            <a:r>
              <a:rPr lang="es-MX" sz="2400" dirty="0"/>
              <a:t> </a:t>
            </a:r>
            <a:r>
              <a:rPr lang="es-MX" sz="2400" dirty="0" err="1"/>
              <a:t>to</a:t>
            </a:r>
            <a:r>
              <a:rPr lang="es-MX" sz="2400" dirty="0"/>
              <a:t> </a:t>
            </a:r>
            <a:r>
              <a:rPr lang="es-MX" sz="2400" dirty="0" err="1"/>
              <a:t>bed</a:t>
            </a:r>
            <a:r>
              <a:rPr lang="es-MX" sz="2400" dirty="0"/>
              <a:t> </a:t>
            </a:r>
            <a:r>
              <a:rPr lang="es-MX" sz="2400" dirty="0" err="1"/>
              <a:t>early</a:t>
            </a:r>
            <a:r>
              <a:rPr lang="es-MX" sz="2400" dirty="0"/>
              <a:t> </a:t>
            </a:r>
            <a:r>
              <a:rPr lang="es-MX" sz="2400" dirty="0" err="1"/>
              <a:t>lastn</a:t>
            </a:r>
            <a:r>
              <a:rPr lang="es-MX" sz="2400" dirty="0"/>
              <a:t> </a:t>
            </a:r>
            <a:r>
              <a:rPr lang="es-MX" sz="2400" dirty="0" err="1"/>
              <a:t>ight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4.- Sam </a:t>
            </a:r>
            <a:r>
              <a:rPr lang="es-MX" sz="2400" u="sng" dirty="0" err="1"/>
              <a:t>visited</a:t>
            </a:r>
            <a:r>
              <a:rPr lang="es-MX" sz="2400" dirty="0"/>
              <a:t> </a:t>
            </a:r>
            <a:r>
              <a:rPr lang="es-MX" sz="2400" dirty="0" err="1"/>
              <a:t>Vancuver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month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2400" dirty="0"/>
              <a:t>5.-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friends</a:t>
            </a:r>
            <a:r>
              <a:rPr lang="es-MX" sz="2400" dirty="0"/>
              <a:t> </a:t>
            </a:r>
            <a:r>
              <a:rPr lang="es-MX" sz="2400" u="sng" dirty="0" err="1"/>
              <a:t>played</a:t>
            </a:r>
            <a:r>
              <a:rPr lang="es-MX" sz="2400" dirty="0"/>
              <a:t> </a:t>
            </a:r>
            <a:r>
              <a:rPr lang="es-MX" sz="2400" dirty="0" err="1"/>
              <a:t>videogames</a:t>
            </a:r>
            <a:r>
              <a:rPr lang="es-MX" sz="2400" dirty="0"/>
              <a:t> in </a:t>
            </a:r>
            <a:r>
              <a:rPr lang="es-MX" sz="2400" dirty="0" err="1"/>
              <a:t>my</a:t>
            </a:r>
            <a:r>
              <a:rPr lang="es-MX" sz="2400" dirty="0"/>
              <a:t> </a:t>
            </a:r>
            <a:r>
              <a:rPr lang="es-MX" sz="2400" dirty="0" err="1"/>
              <a:t>house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sunday</a:t>
            </a:r>
            <a:endParaRPr lang="es-MX" sz="2400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2287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8640" y="2843808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http://learnenglishkids.britishcouncil.org/en/grammar-practice/past-simple-sentences</a:t>
            </a:r>
            <a:endParaRPr lang="es-MX" dirty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88640" y="251520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Play a </a:t>
            </a:r>
            <a:r>
              <a:rPr lang="es-MX" sz="2400" dirty="0" err="1"/>
              <a:t>game</a:t>
            </a:r>
            <a:r>
              <a:rPr lang="es-MX" sz="2400" dirty="0"/>
              <a:t>  </a:t>
            </a:r>
            <a:r>
              <a:rPr lang="es-MX" sz="2400" dirty="0" err="1"/>
              <a:t>with</a:t>
            </a:r>
            <a:r>
              <a:rPr lang="es-MX" sz="2400" dirty="0"/>
              <a:t> regular and </a:t>
            </a:r>
            <a:r>
              <a:rPr lang="es-MX" sz="2400" dirty="0" err="1"/>
              <a:t>irrgular</a:t>
            </a:r>
            <a:r>
              <a:rPr lang="es-MX" sz="2400" dirty="0"/>
              <a:t> </a:t>
            </a:r>
            <a:r>
              <a:rPr lang="es-MX" sz="2400" dirty="0" err="1"/>
              <a:t>verbs</a:t>
            </a:r>
            <a:r>
              <a:rPr lang="es-MX" sz="2400" dirty="0"/>
              <a:t> in </a:t>
            </a:r>
            <a:r>
              <a:rPr lang="es-MX" sz="2400" dirty="0" err="1"/>
              <a:t>past</a:t>
            </a:r>
            <a:r>
              <a:rPr lang="es-MX" sz="2400" dirty="0"/>
              <a:t> and </a:t>
            </a:r>
            <a:r>
              <a:rPr lang="es-MX" sz="2400" dirty="0" err="1"/>
              <a:t>print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results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188640" y="1691680"/>
            <a:ext cx="601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http://www.eslgamesworld.com/members/games/grammar/perfectpast/New/past%20simple%20practice%20game.html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88640" y="139435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2.-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spelling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8640" y="245625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3.-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maching</a:t>
            </a:r>
            <a:r>
              <a:rPr lang="es-MX" dirty="0">
                <a:latin typeface="Arial" pitchFamily="34" charset="0"/>
                <a:cs typeface="Arial" pitchFamily="34" charset="0"/>
              </a:rPr>
              <a:t> regular and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r>
              <a:rPr lang="es-MX" dirty="0">
                <a:latin typeface="Arial" pitchFamily="34" charset="0"/>
                <a:cs typeface="Arial" pitchFamily="34" charset="0"/>
              </a:rPr>
              <a:t> (2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games</a:t>
            </a:r>
            <a:r>
              <a:rPr lang="es-MX" dirty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8640" y="5520878"/>
            <a:ext cx="614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https://www.eslgamesplus.com/practice-irregular-verbs-in-the-past-simple-esl-interactive-hangman/</a:t>
            </a:r>
            <a:endParaRPr lang="es-MX" dirty="0"/>
          </a:p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188640" y="4068391"/>
            <a:ext cx="6386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http://www.englishmedialab.com/GrammarGames/perfectpast/past%20simple%20betting.html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8640" y="369905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4.-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jeopardy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8640" y="5138772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itchFamily="34" charset="0"/>
                <a:cs typeface="Arial" pitchFamily="34" charset="0"/>
              </a:rPr>
              <a:t>Activity</a:t>
            </a:r>
            <a:r>
              <a:rPr lang="es-MX" dirty="0">
                <a:latin typeface="Arial" pitchFamily="34" charset="0"/>
                <a:cs typeface="Arial" pitchFamily="34" charset="0"/>
              </a:rPr>
              <a:t> 5.-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hangman</a:t>
            </a:r>
            <a:r>
              <a:rPr lang="es-MX" dirty="0">
                <a:latin typeface="Arial" pitchFamily="34" charset="0"/>
                <a:cs typeface="Arial" pitchFamily="34" charset="0"/>
              </a:rPr>
              <a:t> irregular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verbs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9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903FDF-8DEE-4857-A894-2998965E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72" y="628019"/>
            <a:ext cx="5973104" cy="33582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D43BB2-6731-4401-898F-760C100D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72" y="4850220"/>
            <a:ext cx="5973104" cy="33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34DD37-2F36-4224-9DA5-8A2434D7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5004048"/>
            <a:ext cx="6222573" cy="34984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B2B534-20F2-482E-9E8B-1373CF69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6" y="611560"/>
            <a:ext cx="6189315" cy="34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729882-0D4E-45E2-90B4-750C0E23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827584"/>
            <a:ext cx="6120680" cy="34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4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234</Words>
  <Application>Microsoft Office PowerPoint</Application>
  <PresentationFormat>Presentación en pantalla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</dc:creator>
  <cp:lastModifiedBy>Laura Tobias</cp:lastModifiedBy>
  <cp:revision>12</cp:revision>
  <dcterms:created xsi:type="dcterms:W3CDTF">2017-09-14T04:57:34Z</dcterms:created>
  <dcterms:modified xsi:type="dcterms:W3CDTF">2017-09-25T17:19:43Z</dcterms:modified>
</cp:coreProperties>
</file>