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9" r:id="rId4"/>
    <p:sldId id="275" r:id="rId5"/>
    <p:sldId id="278" r:id="rId6"/>
    <p:sldId id="276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17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6730" y="17951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6672" y="539552"/>
            <a:ext cx="46805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err="1" smtClean="0">
                <a:solidFill>
                  <a:srgbClr val="7030A0"/>
                </a:solidFill>
              </a:rPr>
              <a:t>Answers</a:t>
            </a:r>
            <a:r>
              <a:rPr lang="es-MX" sz="4800" dirty="0" smtClean="0">
                <a:solidFill>
                  <a:srgbClr val="7030A0"/>
                </a:solidFill>
              </a:rPr>
              <a:t> </a:t>
            </a:r>
            <a:r>
              <a:rPr lang="es-MX" sz="4800" dirty="0" err="1" smtClean="0">
                <a:solidFill>
                  <a:srgbClr val="7030A0"/>
                </a:solidFill>
              </a:rPr>
              <a:t>the</a:t>
            </a:r>
            <a:r>
              <a:rPr lang="es-MX" sz="4800" dirty="0" smtClean="0">
                <a:solidFill>
                  <a:srgbClr val="7030A0"/>
                </a:solidFill>
              </a:rPr>
              <a:t> </a:t>
            </a:r>
            <a:r>
              <a:rPr lang="es-MX" sz="4800" dirty="0" err="1" smtClean="0">
                <a:solidFill>
                  <a:srgbClr val="7030A0"/>
                </a:solidFill>
              </a:rPr>
              <a:t>activity</a:t>
            </a:r>
            <a:r>
              <a:rPr lang="es-MX" sz="4800" dirty="0" smtClean="0">
                <a:solidFill>
                  <a:srgbClr val="7030A0"/>
                </a:solidFill>
              </a:rPr>
              <a:t>: </a:t>
            </a:r>
            <a:r>
              <a:rPr lang="es-MX" sz="4800" dirty="0" err="1" smtClean="0">
                <a:solidFill>
                  <a:srgbClr val="7030A0"/>
                </a:solidFill>
              </a:rPr>
              <a:t>Past</a:t>
            </a:r>
            <a:r>
              <a:rPr lang="es-MX" sz="4800" dirty="0" smtClean="0">
                <a:solidFill>
                  <a:srgbClr val="7030A0"/>
                </a:solidFill>
              </a:rPr>
              <a:t> simple: Irregular</a:t>
            </a:r>
          </a:p>
          <a:p>
            <a:endParaRPr lang="es-MX" sz="4800" dirty="0"/>
          </a:p>
          <a:p>
            <a:r>
              <a:rPr lang="es-MX" sz="4000" dirty="0" smtClean="0"/>
              <a:t>2. </a:t>
            </a:r>
            <a:r>
              <a:rPr lang="es-MX" sz="4000" dirty="0" err="1" smtClean="0"/>
              <a:t>Did</a:t>
            </a:r>
            <a:r>
              <a:rPr lang="es-MX" sz="4000" dirty="0" smtClean="0"/>
              <a:t>, drive, </a:t>
            </a:r>
            <a:r>
              <a:rPr lang="es-MX" sz="4000" dirty="0" err="1" smtClean="0"/>
              <a:t>did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3. </a:t>
            </a:r>
            <a:r>
              <a:rPr lang="es-MX" sz="4000" dirty="0" err="1" smtClean="0"/>
              <a:t>bought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4. </a:t>
            </a:r>
            <a:r>
              <a:rPr lang="es-MX" sz="4000" dirty="0" err="1" smtClean="0"/>
              <a:t>went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5. </a:t>
            </a:r>
            <a:r>
              <a:rPr lang="es-MX" sz="4000" dirty="0" err="1" smtClean="0"/>
              <a:t>Did</a:t>
            </a:r>
            <a:r>
              <a:rPr lang="es-MX" sz="4000" dirty="0" smtClean="0"/>
              <a:t>, </a:t>
            </a:r>
            <a:r>
              <a:rPr lang="es-MX" sz="4000" dirty="0" err="1" smtClean="0"/>
              <a:t>swim</a:t>
            </a:r>
            <a:r>
              <a:rPr lang="es-MX" sz="4000" dirty="0" smtClean="0"/>
              <a:t>, </a:t>
            </a:r>
            <a:r>
              <a:rPr lang="es-MX" sz="4000" dirty="0" err="1" smtClean="0"/>
              <a:t>didn´t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6. </a:t>
            </a:r>
            <a:r>
              <a:rPr lang="es-MX" sz="4000" dirty="0" err="1" smtClean="0"/>
              <a:t>saw</a:t>
            </a:r>
            <a:r>
              <a:rPr lang="es-MX" sz="4000" dirty="0" smtClean="0"/>
              <a:t>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56831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28" y="155510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6672" y="539552"/>
            <a:ext cx="46805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err="1" smtClean="0">
                <a:solidFill>
                  <a:srgbClr val="0070C0"/>
                </a:solidFill>
              </a:rPr>
              <a:t>Answers</a:t>
            </a:r>
            <a:r>
              <a:rPr lang="es-MX" sz="4800" dirty="0" smtClean="0">
                <a:solidFill>
                  <a:srgbClr val="0070C0"/>
                </a:solidFill>
              </a:rPr>
              <a:t> </a:t>
            </a:r>
            <a:r>
              <a:rPr lang="es-MX" sz="4800" dirty="0" err="1" smtClean="0">
                <a:solidFill>
                  <a:srgbClr val="0070C0"/>
                </a:solidFill>
              </a:rPr>
              <a:t>the</a:t>
            </a:r>
            <a:r>
              <a:rPr lang="es-MX" sz="4800" dirty="0" smtClean="0">
                <a:solidFill>
                  <a:srgbClr val="0070C0"/>
                </a:solidFill>
              </a:rPr>
              <a:t> </a:t>
            </a:r>
            <a:r>
              <a:rPr lang="es-MX" sz="4800" dirty="0" err="1" smtClean="0">
                <a:solidFill>
                  <a:srgbClr val="0070C0"/>
                </a:solidFill>
              </a:rPr>
              <a:t>activity</a:t>
            </a:r>
            <a:r>
              <a:rPr lang="es-MX" sz="4800" dirty="0" smtClean="0">
                <a:solidFill>
                  <a:srgbClr val="0070C0"/>
                </a:solidFill>
              </a:rPr>
              <a:t>: </a:t>
            </a:r>
            <a:r>
              <a:rPr lang="es-MX" sz="4800" dirty="0" err="1" smtClean="0">
                <a:solidFill>
                  <a:srgbClr val="0070C0"/>
                </a:solidFill>
              </a:rPr>
              <a:t>Past</a:t>
            </a:r>
            <a:r>
              <a:rPr lang="es-MX" sz="4800" dirty="0" smtClean="0">
                <a:solidFill>
                  <a:srgbClr val="0070C0"/>
                </a:solidFill>
              </a:rPr>
              <a:t> simple: Regular</a:t>
            </a:r>
          </a:p>
          <a:p>
            <a:endParaRPr lang="es-MX" sz="4800" dirty="0"/>
          </a:p>
          <a:p>
            <a:r>
              <a:rPr lang="es-MX" sz="4000" dirty="0" smtClean="0"/>
              <a:t>2. </a:t>
            </a:r>
            <a:r>
              <a:rPr lang="es-MX" sz="4000" dirty="0" err="1" smtClean="0"/>
              <a:t>Didn´t</a:t>
            </a:r>
            <a:r>
              <a:rPr lang="es-MX" sz="4000" dirty="0" smtClean="0"/>
              <a:t> </a:t>
            </a:r>
            <a:r>
              <a:rPr lang="es-MX" sz="4000" dirty="0" err="1" smtClean="0"/>
              <a:t>walk</a:t>
            </a:r>
            <a:endParaRPr lang="es-MX" sz="4000" dirty="0" smtClean="0"/>
          </a:p>
          <a:p>
            <a:r>
              <a:rPr lang="es-MX" sz="4000" dirty="0" smtClean="0"/>
              <a:t>3. </a:t>
            </a:r>
            <a:r>
              <a:rPr lang="es-MX" sz="4000" dirty="0" err="1" smtClean="0"/>
              <a:t>surprised</a:t>
            </a:r>
            <a:r>
              <a:rPr lang="es-MX" sz="4000" dirty="0" smtClean="0"/>
              <a:t>, </a:t>
            </a:r>
            <a:r>
              <a:rPr lang="es-MX" sz="4000" dirty="0" err="1" smtClean="0"/>
              <a:t>cooked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4. </a:t>
            </a:r>
            <a:r>
              <a:rPr lang="es-MX" sz="4000" dirty="0" err="1" smtClean="0"/>
              <a:t>Did</a:t>
            </a:r>
            <a:r>
              <a:rPr lang="es-MX" sz="4000" dirty="0" smtClean="0"/>
              <a:t>, </a:t>
            </a:r>
            <a:r>
              <a:rPr lang="es-MX" sz="4000" dirty="0" err="1" smtClean="0"/>
              <a:t>order</a:t>
            </a:r>
            <a:r>
              <a:rPr lang="es-MX" sz="4000" dirty="0" smtClean="0"/>
              <a:t>, </a:t>
            </a:r>
            <a:r>
              <a:rPr lang="es-MX" sz="4000" dirty="0" err="1" smtClean="0"/>
              <a:t>did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5. </a:t>
            </a:r>
            <a:r>
              <a:rPr lang="es-MX" sz="4000" dirty="0" err="1" smtClean="0"/>
              <a:t>Didn´t</a:t>
            </a:r>
            <a:r>
              <a:rPr lang="es-MX" sz="4000" dirty="0"/>
              <a:t> </a:t>
            </a:r>
            <a:r>
              <a:rPr lang="es-MX" sz="4000" dirty="0" err="1" smtClean="0"/>
              <a:t>play</a:t>
            </a:r>
            <a:r>
              <a:rPr lang="es-MX" sz="4000" dirty="0" smtClean="0"/>
              <a:t>.</a:t>
            </a:r>
          </a:p>
          <a:p>
            <a:r>
              <a:rPr lang="es-MX" sz="4000" dirty="0" smtClean="0"/>
              <a:t>6. </a:t>
            </a:r>
            <a:r>
              <a:rPr lang="es-MX" sz="4000" dirty="0" err="1" smtClean="0"/>
              <a:t>Wanted</a:t>
            </a:r>
            <a:r>
              <a:rPr lang="es-MX" sz="4000" dirty="0" smtClean="0"/>
              <a:t>, </a:t>
            </a:r>
            <a:r>
              <a:rPr lang="es-MX" sz="4000" dirty="0" err="1" smtClean="0"/>
              <a:t>studied</a:t>
            </a:r>
            <a:r>
              <a:rPr lang="es-MX" sz="4000" dirty="0" smtClean="0"/>
              <a:t>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74441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92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magda dena reyes</cp:lastModifiedBy>
  <cp:revision>21</cp:revision>
  <dcterms:created xsi:type="dcterms:W3CDTF">2013-10-14T03:32:42Z</dcterms:created>
  <dcterms:modified xsi:type="dcterms:W3CDTF">2017-09-26T01:49:10Z</dcterms:modified>
</cp:coreProperties>
</file>