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4" r:id="rId3"/>
    <p:sldId id="279" r:id="rId4"/>
    <p:sldId id="275" r:id="rId5"/>
    <p:sldId id="278" r:id="rId6"/>
    <p:sldId id="276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3333CC"/>
    <a:srgbClr val="E1FFE1"/>
    <a:srgbClr val="D9FFD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178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C8291-6248-468D-B61D-D2C191328211}" type="datetimeFigureOut">
              <a:rPr lang="es-ES" smtClean="0"/>
              <a:pPr/>
              <a:t>25/09/2017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D0963-90D8-4F5C-862B-B6FBB8488F6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e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earnenglishkids.britishcouncil.org/en/grammar-practice/past-simple-sentences" TargetMode="External"/><Relationship Id="rId2" Type="http://schemas.openxmlformats.org/officeDocument/2006/relationships/hyperlink" Target="http://www.eslgamesworld.com/members/games/grammar/New_Snakes_%20Ladders/Past_simple_tense.html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9910971"/>
              </p:ext>
            </p:extLst>
          </p:nvPr>
        </p:nvGraphicFramePr>
        <p:xfrm>
          <a:off x="332655" y="395536"/>
          <a:ext cx="6264697" cy="8316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Documento" r:id="rId3" imgW="6558554" imgH="3985326" progId="Word.Document.12">
                  <p:embed/>
                </p:oleObj>
              </mc:Choice>
              <mc:Fallback>
                <p:oleObj name="Documento" r:id="rId3" imgW="6558554" imgH="398532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2655" y="395536"/>
                        <a:ext cx="6264697" cy="8316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4278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23" b="27017"/>
          <a:stretch/>
        </p:blipFill>
        <p:spPr bwMode="auto">
          <a:xfrm>
            <a:off x="166730" y="179512"/>
            <a:ext cx="6214597" cy="8856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3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6672" y="539552"/>
            <a:ext cx="46805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err="1" smtClean="0">
                <a:solidFill>
                  <a:srgbClr val="7030A0"/>
                </a:solidFill>
              </a:rPr>
              <a:t>Answers</a:t>
            </a:r>
            <a:r>
              <a:rPr lang="es-MX" sz="4800" dirty="0" smtClean="0">
                <a:solidFill>
                  <a:srgbClr val="7030A0"/>
                </a:solidFill>
              </a:rPr>
              <a:t> </a:t>
            </a:r>
            <a:r>
              <a:rPr lang="es-MX" sz="4800" dirty="0" err="1" smtClean="0">
                <a:solidFill>
                  <a:srgbClr val="7030A0"/>
                </a:solidFill>
              </a:rPr>
              <a:t>the</a:t>
            </a:r>
            <a:r>
              <a:rPr lang="es-MX" sz="4800" dirty="0" smtClean="0">
                <a:solidFill>
                  <a:srgbClr val="7030A0"/>
                </a:solidFill>
              </a:rPr>
              <a:t> </a:t>
            </a:r>
            <a:r>
              <a:rPr lang="es-MX" sz="4800" dirty="0" err="1" smtClean="0">
                <a:solidFill>
                  <a:srgbClr val="7030A0"/>
                </a:solidFill>
              </a:rPr>
              <a:t>activity</a:t>
            </a:r>
            <a:r>
              <a:rPr lang="es-MX" sz="4800" dirty="0" smtClean="0">
                <a:solidFill>
                  <a:srgbClr val="7030A0"/>
                </a:solidFill>
              </a:rPr>
              <a:t>: </a:t>
            </a:r>
            <a:r>
              <a:rPr lang="es-MX" sz="4800" dirty="0" err="1" smtClean="0">
                <a:solidFill>
                  <a:srgbClr val="7030A0"/>
                </a:solidFill>
              </a:rPr>
              <a:t>Past</a:t>
            </a:r>
            <a:r>
              <a:rPr lang="es-MX" sz="4800" dirty="0" smtClean="0">
                <a:solidFill>
                  <a:srgbClr val="7030A0"/>
                </a:solidFill>
              </a:rPr>
              <a:t> simple: Irregular</a:t>
            </a:r>
          </a:p>
          <a:p>
            <a:endParaRPr lang="es-MX" sz="4800" dirty="0"/>
          </a:p>
          <a:p>
            <a:r>
              <a:rPr lang="es-MX" sz="4000" dirty="0" smtClean="0"/>
              <a:t>2. </a:t>
            </a:r>
            <a:r>
              <a:rPr lang="es-MX" sz="4000" dirty="0" err="1" smtClean="0"/>
              <a:t>Did</a:t>
            </a:r>
            <a:r>
              <a:rPr lang="es-MX" sz="4000" dirty="0" smtClean="0"/>
              <a:t>, drive, </a:t>
            </a:r>
            <a:r>
              <a:rPr lang="es-MX" sz="4000" dirty="0" err="1" smtClean="0"/>
              <a:t>did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3. </a:t>
            </a:r>
            <a:r>
              <a:rPr lang="es-MX" sz="4000" dirty="0" err="1" smtClean="0"/>
              <a:t>bought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4. </a:t>
            </a:r>
            <a:r>
              <a:rPr lang="es-MX" sz="4000" dirty="0" err="1" smtClean="0"/>
              <a:t>went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5. </a:t>
            </a:r>
            <a:r>
              <a:rPr lang="es-MX" sz="4000" dirty="0" err="1" smtClean="0"/>
              <a:t>Did</a:t>
            </a:r>
            <a:r>
              <a:rPr lang="es-MX" sz="4000" dirty="0" smtClean="0"/>
              <a:t>, </a:t>
            </a:r>
            <a:r>
              <a:rPr lang="es-MX" sz="4000" dirty="0" err="1" smtClean="0"/>
              <a:t>swim</a:t>
            </a:r>
            <a:r>
              <a:rPr lang="es-MX" sz="4000" dirty="0" smtClean="0"/>
              <a:t>, </a:t>
            </a:r>
            <a:r>
              <a:rPr lang="es-MX" sz="4000" dirty="0" err="1" smtClean="0"/>
              <a:t>didn´t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6. </a:t>
            </a:r>
            <a:r>
              <a:rPr lang="es-MX" sz="4000" dirty="0" err="1" smtClean="0"/>
              <a:t>saw</a:t>
            </a:r>
            <a:r>
              <a:rPr lang="es-MX" sz="4000" dirty="0" smtClean="0"/>
              <a:t>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5683125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ictur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569" b="27863"/>
          <a:stretch/>
        </p:blipFill>
        <p:spPr bwMode="auto">
          <a:xfrm>
            <a:off x="80628" y="155510"/>
            <a:ext cx="6516724" cy="883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6564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76672" y="539552"/>
            <a:ext cx="46805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800" dirty="0" err="1" smtClean="0">
                <a:solidFill>
                  <a:srgbClr val="0070C0"/>
                </a:solidFill>
              </a:rPr>
              <a:t>Answers</a:t>
            </a:r>
            <a:r>
              <a:rPr lang="es-MX" sz="4800" dirty="0" smtClean="0">
                <a:solidFill>
                  <a:srgbClr val="0070C0"/>
                </a:solidFill>
              </a:rPr>
              <a:t> </a:t>
            </a:r>
            <a:r>
              <a:rPr lang="es-MX" sz="4800" dirty="0" err="1" smtClean="0">
                <a:solidFill>
                  <a:srgbClr val="0070C0"/>
                </a:solidFill>
              </a:rPr>
              <a:t>the</a:t>
            </a:r>
            <a:r>
              <a:rPr lang="es-MX" sz="4800" dirty="0" smtClean="0">
                <a:solidFill>
                  <a:srgbClr val="0070C0"/>
                </a:solidFill>
              </a:rPr>
              <a:t> </a:t>
            </a:r>
            <a:r>
              <a:rPr lang="es-MX" sz="4800" dirty="0" err="1" smtClean="0">
                <a:solidFill>
                  <a:srgbClr val="0070C0"/>
                </a:solidFill>
              </a:rPr>
              <a:t>activity</a:t>
            </a:r>
            <a:r>
              <a:rPr lang="es-MX" sz="4800" dirty="0" smtClean="0">
                <a:solidFill>
                  <a:srgbClr val="0070C0"/>
                </a:solidFill>
              </a:rPr>
              <a:t>: </a:t>
            </a:r>
            <a:r>
              <a:rPr lang="es-MX" sz="4800" dirty="0" err="1" smtClean="0">
                <a:solidFill>
                  <a:srgbClr val="0070C0"/>
                </a:solidFill>
              </a:rPr>
              <a:t>Past</a:t>
            </a:r>
            <a:r>
              <a:rPr lang="es-MX" sz="4800" dirty="0" smtClean="0">
                <a:solidFill>
                  <a:srgbClr val="0070C0"/>
                </a:solidFill>
              </a:rPr>
              <a:t> simple: Regular</a:t>
            </a:r>
          </a:p>
          <a:p>
            <a:endParaRPr lang="es-MX" sz="4800" dirty="0"/>
          </a:p>
          <a:p>
            <a:r>
              <a:rPr lang="es-MX" sz="4000" dirty="0" smtClean="0"/>
              <a:t>2. </a:t>
            </a:r>
            <a:r>
              <a:rPr lang="es-MX" sz="4000" dirty="0" err="1" smtClean="0"/>
              <a:t>Didn´t</a:t>
            </a:r>
            <a:r>
              <a:rPr lang="es-MX" sz="4000" dirty="0" smtClean="0"/>
              <a:t> </a:t>
            </a:r>
            <a:r>
              <a:rPr lang="es-MX" sz="4000" dirty="0" err="1" smtClean="0"/>
              <a:t>walk</a:t>
            </a:r>
            <a:endParaRPr lang="es-MX" sz="4000" dirty="0" smtClean="0"/>
          </a:p>
          <a:p>
            <a:r>
              <a:rPr lang="es-MX" sz="4000" dirty="0" smtClean="0"/>
              <a:t>3. </a:t>
            </a:r>
            <a:r>
              <a:rPr lang="es-MX" sz="4000" dirty="0" err="1" smtClean="0"/>
              <a:t>surprised</a:t>
            </a:r>
            <a:r>
              <a:rPr lang="es-MX" sz="4000" dirty="0" smtClean="0"/>
              <a:t>, </a:t>
            </a:r>
            <a:r>
              <a:rPr lang="es-MX" sz="4000" dirty="0" err="1" smtClean="0"/>
              <a:t>cooked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4. </a:t>
            </a:r>
            <a:r>
              <a:rPr lang="es-MX" sz="4000" dirty="0" err="1" smtClean="0"/>
              <a:t>Did</a:t>
            </a:r>
            <a:r>
              <a:rPr lang="es-MX" sz="4000" dirty="0" smtClean="0"/>
              <a:t>, </a:t>
            </a:r>
            <a:r>
              <a:rPr lang="es-MX" sz="4000" dirty="0" err="1" smtClean="0"/>
              <a:t>order</a:t>
            </a:r>
            <a:r>
              <a:rPr lang="es-MX" sz="4000" dirty="0" smtClean="0"/>
              <a:t>, </a:t>
            </a:r>
            <a:r>
              <a:rPr lang="es-MX" sz="4000" dirty="0" err="1" smtClean="0"/>
              <a:t>did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5. </a:t>
            </a:r>
            <a:r>
              <a:rPr lang="es-MX" sz="4000" dirty="0" err="1" smtClean="0"/>
              <a:t>Didn´t</a:t>
            </a:r>
            <a:r>
              <a:rPr lang="es-MX" sz="4000" dirty="0"/>
              <a:t> </a:t>
            </a:r>
            <a:r>
              <a:rPr lang="es-MX" sz="4000" dirty="0" err="1" smtClean="0"/>
              <a:t>play</a:t>
            </a:r>
            <a:r>
              <a:rPr lang="es-MX" sz="4000" dirty="0" smtClean="0"/>
              <a:t>.</a:t>
            </a:r>
          </a:p>
          <a:p>
            <a:r>
              <a:rPr lang="es-MX" sz="4000" dirty="0" smtClean="0"/>
              <a:t>6. </a:t>
            </a:r>
            <a:r>
              <a:rPr lang="es-MX" sz="4000" dirty="0" err="1" smtClean="0"/>
              <a:t>Wanted</a:t>
            </a:r>
            <a:r>
              <a:rPr lang="es-MX" sz="4000" dirty="0" smtClean="0"/>
              <a:t>, </a:t>
            </a:r>
            <a:r>
              <a:rPr lang="es-MX" sz="4000" dirty="0" err="1" smtClean="0"/>
              <a:t>studied</a:t>
            </a:r>
            <a:r>
              <a:rPr lang="es-MX" sz="4000" dirty="0" smtClean="0"/>
              <a:t>.</a:t>
            </a:r>
            <a:endParaRPr lang="es-MX" sz="4000" dirty="0"/>
          </a:p>
        </p:txBody>
      </p:sp>
    </p:spTree>
    <p:extLst>
      <p:ext uri="{BB962C8B-B14F-4D97-AF65-F5344CB8AC3E}">
        <p14:creationId xmlns:p14="http://schemas.microsoft.com/office/powerpoint/2010/main" val="3744411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6632" y="827584"/>
            <a:ext cx="64807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2"/>
              </a:rPr>
              <a:t>http://www.eslgamesworld.com/members/games/grammar/New_Snakes_%</a:t>
            </a:r>
            <a:r>
              <a:rPr lang="es-MX" dirty="0" smtClean="0">
                <a:hlinkClick r:id="rId2"/>
              </a:rPr>
              <a:t>20Ladders/Past_simple_tense.html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120080" y="323528"/>
            <a:ext cx="633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 smtClean="0"/>
              <a:t>Practice</a:t>
            </a:r>
            <a:r>
              <a:rPr lang="es-MX" dirty="0" smtClean="0"/>
              <a:t> simple </a:t>
            </a:r>
            <a:r>
              <a:rPr lang="es-MX" dirty="0" err="1" smtClean="0"/>
              <a:t>past</a:t>
            </a:r>
            <a:r>
              <a:rPr lang="es-MX" dirty="0" smtClean="0"/>
              <a:t> of irregular, </a:t>
            </a:r>
            <a:r>
              <a:rPr lang="es-MX" dirty="0" err="1" smtClean="0"/>
              <a:t>possitive</a:t>
            </a:r>
            <a:r>
              <a:rPr lang="es-MX" dirty="0" smtClean="0"/>
              <a:t>, </a:t>
            </a:r>
            <a:r>
              <a:rPr lang="es-MX" dirty="0" err="1" smtClean="0"/>
              <a:t>negative</a:t>
            </a:r>
            <a:r>
              <a:rPr lang="es-MX" dirty="0" smtClean="0"/>
              <a:t> and </a:t>
            </a:r>
            <a:r>
              <a:rPr lang="es-MX" dirty="0" err="1" smtClean="0"/>
              <a:t>questions</a:t>
            </a:r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120080" y="2123728"/>
            <a:ext cx="60670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>
                <a:hlinkClick r:id="rId3"/>
              </a:rPr>
              <a:t>http://</a:t>
            </a:r>
            <a:r>
              <a:rPr lang="es-MX" dirty="0" smtClean="0">
                <a:hlinkClick r:id="rId3"/>
              </a:rPr>
              <a:t>learnenglishkids.britishcouncil.org/en/grammar-practice/past-simple-sentences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277671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252</TotalTime>
  <Words>92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alejandra</dc:creator>
  <cp:lastModifiedBy>magda dena reyes</cp:lastModifiedBy>
  <cp:revision>21</cp:revision>
  <dcterms:created xsi:type="dcterms:W3CDTF">2013-10-14T03:32:42Z</dcterms:created>
  <dcterms:modified xsi:type="dcterms:W3CDTF">2017-09-26T01:49:10Z</dcterms:modified>
</cp:coreProperties>
</file>