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1" r:id="rId7"/>
    <p:sldId id="265" r:id="rId8"/>
    <p:sldId id="266" r:id="rId9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 showGuides="1">
      <p:cViewPr varScale="1">
        <p:scale>
          <a:sx n="51" d="100"/>
          <a:sy n="51" d="100"/>
        </p:scale>
        <p:origin x="2316" y="78"/>
      </p:cViewPr>
      <p:guideLst>
        <p:guide orient="horz" pos="297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4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9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6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1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0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ZXd-m6Pdw" TargetMode="External"/><Relationship Id="rId2" Type="http://schemas.openxmlformats.org/officeDocument/2006/relationships/hyperlink" Target="http://www.youtube.com/watch?v=AKaD2btS1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grammar/perfectpast/New/past%20simple%20practice%20game.html" TargetMode="External"/><Relationship Id="rId2" Type="http://schemas.openxmlformats.org/officeDocument/2006/relationships/hyperlink" Target="http://learnenglishkids.britishcouncil.org/en/grammar-practice/past-simple-senten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glishmedialab.com/GrammarGames/perfectpast/past%20simple%20betting.html" TargetMode="External"/><Relationship Id="rId4" Type="http://schemas.openxmlformats.org/officeDocument/2006/relationships/hyperlink" Target="https://www.eslgamesplus.com/practice-irregular-verbs-in-the-past-simple-esl-interactive-hangma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CC"/>
          </a:solidFill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21238796">
            <a:off x="0" y="598159"/>
            <a:ext cx="685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>
                <a:solidFill>
                  <a:srgbClr val="3333CC"/>
                </a:solidFill>
                <a:latin typeface="Segoe Print" pitchFamily="2" charset="0"/>
              </a:rPr>
              <a:t>Simple </a:t>
            </a:r>
            <a:r>
              <a:rPr lang="es-MX" sz="15000" dirty="0" err="1">
                <a:solidFill>
                  <a:srgbClr val="3333CC"/>
                </a:solidFill>
                <a:latin typeface="Segoe Print" pitchFamily="2" charset="0"/>
              </a:rPr>
              <a:t>past</a:t>
            </a:r>
            <a:endParaRPr lang="es-MX" sz="15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1026" name="Picture 2" descr="English Grammar - The simple past ten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1662" r="9871" b="4975"/>
          <a:stretch/>
        </p:blipFill>
        <p:spPr bwMode="auto">
          <a:xfrm>
            <a:off x="620688" y="5580112"/>
            <a:ext cx="5767478" cy="3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903" y="4252030"/>
            <a:ext cx="607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hlinkClick r:id="rId2"/>
              </a:rPr>
              <a:t>http://www.youtube.com/watch?v=AKaD2btS1A4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224" y="323528"/>
            <a:ext cx="66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websites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simple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s-E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440" y="7380312"/>
            <a:ext cx="60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https://www.youtube.com/watch?v=QlZXd-m6Pdw</a:t>
            </a:r>
            <a:endParaRPr lang="es-MX" dirty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5000" r="37848" b="31589"/>
          <a:stretch/>
        </p:blipFill>
        <p:spPr bwMode="auto">
          <a:xfrm>
            <a:off x="620688" y="1542921"/>
            <a:ext cx="4890052" cy="25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r="37466" b="32065"/>
          <a:stretch/>
        </p:blipFill>
        <p:spPr bwMode="auto">
          <a:xfrm>
            <a:off x="790599" y="5110743"/>
            <a:ext cx="4195057" cy="2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69138"/>
          <a:stretch/>
        </p:blipFill>
        <p:spPr bwMode="auto">
          <a:xfrm>
            <a:off x="224644" y="323528"/>
            <a:ext cx="6516724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69258"/>
          <a:stretch/>
        </p:blipFill>
        <p:spPr bwMode="auto">
          <a:xfrm>
            <a:off x="224645" y="4860479"/>
            <a:ext cx="6588732" cy="3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1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644" y="285482"/>
            <a:ext cx="651672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1.- Complete the following exercise with the simple past in positive and negative form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Last month (go)__________  to England.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 (visit)_________ some museums, but I (not visit) ________ the Zoo, I (take) ________ pictures of all the interesting places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 (eat) _______ in some famous restaurants,  but I  (not like) ________ the food.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the evenings I (go)___________  to pubs and  (meet) _______ some handsome guys.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Of course, I (buy) ________ souvenirs for you.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39D617-9542-4141-99C0-5A2937DDBCAC}"/>
              </a:ext>
            </a:extLst>
          </p:cNvPr>
          <p:cNvSpPr txBox="1"/>
          <p:nvPr/>
        </p:nvSpPr>
        <p:spPr>
          <a:xfrm>
            <a:off x="2564904" y="17636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 </a:t>
            </a:r>
            <a:r>
              <a:rPr lang="es-ES" dirty="0" err="1"/>
              <a:t>went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C5A742-CEBB-4513-9833-FC84DF547988}"/>
              </a:ext>
            </a:extLst>
          </p:cNvPr>
          <p:cNvSpPr txBox="1"/>
          <p:nvPr/>
        </p:nvSpPr>
        <p:spPr>
          <a:xfrm>
            <a:off x="1484784" y="2627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visited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559D6D-5C39-4D36-901E-0A81E9D17724}"/>
              </a:ext>
            </a:extLst>
          </p:cNvPr>
          <p:cNvSpPr txBox="1"/>
          <p:nvPr/>
        </p:nvSpPr>
        <p:spPr>
          <a:xfrm>
            <a:off x="764704" y="3203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visit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32CB42-1BBE-4AC9-9C0D-2F75EE601DF3}"/>
              </a:ext>
            </a:extLst>
          </p:cNvPr>
          <p:cNvSpPr txBox="1"/>
          <p:nvPr/>
        </p:nvSpPr>
        <p:spPr>
          <a:xfrm>
            <a:off x="3645024" y="3203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took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C6291E-AB51-44BC-91F4-BF9F4507E85F}"/>
              </a:ext>
            </a:extLst>
          </p:cNvPr>
          <p:cNvSpPr txBox="1"/>
          <p:nvPr/>
        </p:nvSpPr>
        <p:spPr>
          <a:xfrm>
            <a:off x="1484784" y="4572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7C2DFA-4647-45AE-AE12-2AE2E2F9EE82}"/>
              </a:ext>
            </a:extLst>
          </p:cNvPr>
          <p:cNvSpPr txBox="1"/>
          <p:nvPr/>
        </p:nvSpPr>
        <p:spPr>
          <a:xfrm>
            <a:off x="1550132" y="5148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Didn’t</a:t>
            </a:r>
            <a:r>
              <a:rPr lang="es-ES" dirty="0"/>
              <a:t> </a:t>
            </a:r>
            <a:r>
              <a:rPr lang="es-ES" dirty="0" err="1"/>
              <a:t>liked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D31713-C669-4D1E-A29A-F662003C2456}"/>
              </a:ext>
            </a:extLst>
          </p:cNvPr>
          <p:cNvSpPr txBox="1"/>
          <p:nvPr/>
        </p:nvSpPr>
        <p:spPr>
          <a:xfrm>
            <a:off x="3134308" y="5940152"/>
            <a:ext cx="137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went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778D5A-3D04-469B-B16F-2ED0012E7143}"/>
              </a:ext>
            </a:extLst>
          </p:cNvPr>
          <p:cNvSpPr txBox="1"/>
          <p:nvPr/>
        </p:nvSpPr>
        <p:spPr>
          <a:xfrm>
            <a:off x="1550132" y="6588224"/>
            <a:ext cx="101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met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B5F51E-C7E7-4A1F-8585-40198B7006B8}"/>
              </a:ext>
            </a:extLst>
          </p:cNvPr>
          <p:cNvSpPr txBox="1"/>
          <p:nvPr/>
        </p:nvSpPr>
        <p:spPr>
          <a:xfrm>
            <a:off x="2780928" y="7236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bougth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001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4906"/>
          <a:stretch/>
        </p:blipFill>
        <p:spPr bwMode="auto">
          <a:xfrm>
            <a:off x="152636" y="373941"/>
            <a:ext cx="6300700" cy="17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27883" r="5498" b="51032"/>
          <a:stretch/>
        </p:blipFill>
        <p:spPr bwMode="auto">
          <a:xfrm>
            <a:off x="4869160" y="107504"/>
            <a:ext cx="1881555" cy="44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0648" y="235252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underline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mistakes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2008" y="3724155"/>
            <a:ext cx="688538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/>
              <a:t>1.- </a:t>
            </a:r>
            <a:r>
              <a:rPr lang="es-MX" sz="2400" dirty="0" err="1"/>
              <a:t>They</a:t>
            </a:r>
            <a:r>
              <a:rPr lang="es-MX" sz="2400" dirty="0"/>
              <a:t> ate </a:t>
            </a:r>
            <a:r>
              <a:rPr lang="es-MX" sz="2400" dirty="0" err="1"/>
              <a:t>dinner</a:t>
            </a:r>
            <a:r>
              <a:rPr lang="es-MX" sz="2400" dirty="0"/>
              <a:t> at </a:t>
            </a:r>
            <a:r>
              <a:rPr lang="es-MX" sz="2400" dirty="0" err="1"/>
              <a:t>six</a:t>
            </a:r>
            <a:r>
              <a:rPr lang="es-MX" sz="2400" dirty="0"/>
              <a:t> ó </a:t>
            </a:r>
            <a:r>
              <a:rPr lang="es-MX" sz="2400" dirty="0" err="1"/>
              <a:t>clock</a:t>
            </a:r>
            <a:r>
              <a:rPr lang="es-MX" sz="2400" dirty="0"/>
              <a:t> </a:t>
            </a:r>
            <a:r>
              <a:rPr lang="es-MX" sz="2400" dirty="0" err="1"/>
              <a:t>yesterday</a:t>
            </a:r>
            <a:r>
              <a:rPr lang="es-MX" sz="2400" dirty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/>
              <a:t>2.- I </a:t>
            </a:r>
            <a:r>
              <a:rPr lang="es-MX" sz="2400" dirty="0" err="1"/>
              <a:t>not</a:t>
            </a:r>
            <a:r>
              <a:rPr lang="es-MX" sz="2400" dirty="0"/>
              <a:t> </a:t>
            </a:r>
            <a:r>
              <a:rPr lang="es-MX" sz="2400" dirty="0" err="1"/>
              <a:t>finish</a:t>
            </a:r>
            <a:r>
              <a:rPr lang="es-MX" sz="2400" dirty="0"/>
              <a:t> </a:t>
            </a:r>
            <a:r>
              <a:rPr lang="es-MX" sz="2400" dirty="0" err="1"/>
              <a:t>my</a:t>
            </a:r>
            <a:r>
              <a:rPr lang="es-MX" sz="2400" dirty="0"/>
              <a:t> </a:t>
            </a:r>
            <a:r>
              <a:rPr lang="es-MX" sz="2400" dirty="0" err="1"/>
              <a:t>homework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</a:t>
            </a:r>
            <a:r>
              <a:rPr lang="es-MX" sz="2400" dirty="0" err="1"/>
              <a:t>night</a:t>
            </a:r>
            <a:endParaRPr lang="es-MX" sz="2400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/>
              <a:t>3.- He </a:t>
            </a:r>
            <a:r>
              <a:rPr lang="es-MX" sz="2400" dirty="0" err="1"/>
              <a:t>didn’t</a:t>
            </a:r>
            <a:r>
              <a:rPr lang="es-MX" sz="2400" dirty="0"/>
              <a:t> </a:t>
            </a:r>
            <a:r>
              <a:rPr lang="es-MX" sz="2400" dirty="0" err="1"/>
              <a:t>go</a:t>
            </a:r>
            <a:r>
              <a:rPr lang="es-MX" sz="2400" dirty="0"/>
              <a:t> </a:t>
            </a:r>
            <a:r>
              <a:rPr lang="es-MX" sz="2400" dirty="0" err="1"/>
              <a:t>to</a:t>
            </a:r>
            <a:r>
              <a:rPr lang="es-MX" sz="2400" dirty="0"/>
              <a:t> </a:t>
            </a:r>
            <a:r>
              <a:rPr lang="es-MX" sz="2400" dirty="0" err="1"/>
              <a:t>bed</a:t>
            </a:r>
            <a:r>
              <a:rPr lang="es-MX" sz="2400" dirty="0"/>
              <a:t> </a:t>
            </a:r>
            <a:r>
              <a:rPr lang="es-MX" sz="2400" dirty="0" err="1"/>
              <a:t>early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</a:t>
            </a:r>
            <a:r>
              <a:rPr lang="es-MX" sz="2400" dirty="0" err="1"/>
              <a:t>night</a:t>
            </a:r>
            <a:endParaRPr lang="es-MX" sz="2400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/>
              <a:t>4.- Sam </a:t>
            </a:r>
            <a:r>
              <a:rPr lang="es-MX" sz="2400" dirty="0" err="1"/>
              <a:t>visited</a:t>
            </a:r>
            <a:r>
              <a:rPr lang="es-MX" sz="2400" dirty="0"/>
              <a:t> </a:t>
            </a:r>
            <a:r>
              <a:rPr lang="es-MX" sz="2400" dirty="0" err="1"/>
              <a:t>Vancuver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</a:t>
            </a:r>
            <a:r>
              <a:rPr lang="es-MX" sz="2400" dirty="0" err="1"/>
              <a:t>month</a:t>
            </a:r>
            <a:endParaRPr lang="es-MX" sz="2400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/>
              <a:t>5.- </a:t>
            </a:r>
            <a:r>
              <a:rPr lang="es-MX" sz="2400" dirty="0" err="1"/>
              <a:t>My</a:t>
            </a:r>
            <a:r>
              <a:rPr lang="es-MX" sz="2400" dirty="0"/>
              <a:t> </a:t>
            </a:r>
            <a:r>
              <a:rPr lang="es-MX" sz="2400" dirty="0" err="1"/>
              <a:t>friends</a:t>
            </a:r>
            <a:r>
              <a:rPr lang="es-MX" sz="2400" dirty="0"/>
              <a:t> </a:t>
            </a:r>
            <a:r>
              <a:rPr lang="es-MX" sz="2400" dirty="0" err="1"/>
              <a:t>played</a:t>
            </a:r>
            <a:r>
              <a:rPr lang="es-MX" sz="2400" dirty="0"/>
              <a:t> </a:t>
            </a:r>
            <a:r>
              <a:rPr lang="es-MX" sz="2400" dirty="0" err="1"/>
              <a:t>videogames</a:t>
            </a:r>
            <a:r>
              <a:rPr lang="es-MX" sz="2400" dirty="0"/>
              <a:t> in </a:t>
            </a:r>
            <a:r>
              <a:rPr lang="es-MX" sz="2400" dirty="0" err="1"/>
              <a:t>my</a:t>
            </a:r>
            <a:r>
              <a:rPr lang="es-MX" sz="2400" dirty="0"/>
              <a:t> </a:t>
            </a:r>
            <a:r>
              <a:rPr lang="es-MX" sz="2400" dirty="0" err="1"/>
              <a:t>house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</a:t>
            </a:r>
            <a:r>
              <a:rPr lang="es-MX" sz="2400" dirty="0" err="1"/>
              <a:t>sunday</a:t>
            </a:r>
            <a:endParaRPr lang="es-MX" sz="2400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287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8640" y="284380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http://learnenglishkids.britishcouncil.org/en/grammar-practice/past-simple-sentences</a:t>
            </a:r>
            <a:endParaRPr lang="es-MX" dirty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88640" y="251520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Play a </a:t>
            </a:r>
            <a:r>
              <a:rPr lang="es-MX" sz="2400" dirty="0" err="1"/>
              <a:t>game</a:t>
            </a:r>
            <a:r>
              <a:rPr lang="es-MX" sz="2400" dirty="0"/>
              <a:t>  </a:t>
            </a:r>
            <a:r>
              <a:rPr lang="es-MX" sz="2400" dirty="0" err="1"/>
              <a:t>with</a:t>
            </a:r>
            <a:r>
              <a:rPr lang="es-MX" sz="2400" dirty="0"/>
              <a:t> regular and </a:t>
            </a:r>
            <a:r>
              <a:rPr lang="es-MX" sz="2400" dirty="0" err="1"/>
              <a:t>irrgular</a:t>
            </a:r>
            <a:r>
              <a:rPr lang="es-MX" sz="2400" dirty="0"/>
              <a:t> </a:t>
            </a:r>
            <a:r>
              <a:rPr lang="es-MX" sz="2400" dirty="0" err="1"/>
              <a:t>verbs</a:t>
            </a:r>
            <a:r>
              <a:rPr lang="es-MX" sz="2400" dirty="0"/>
              <a:t> in </a:t>
            </a:r>
            <a:r>
              <a:rPr lang="es-MX" sz="2400" dirty="0" err="1"/>
              <a:t>past</a:t>
            </a:r>
            <a:r>
              <a:rPr lang="es-MX" sz="2400" dirty="0"/>
              <a:t> and </a:t>
            </a:r>
            <a:r>
              <a:rPr lang="es-MX" sz="2400" dirty="0" err="1"/>
              <a:t>print</a:t>
            </a:r>
            <a:r>
              <a:rPr lang="es-MX" sz="2400" dirty="0"/>
              <a:t> </a:t>
            </a:r>
            <a:r>
              <a:rPr lang="es-MX" sz="2400" dirty="0" err="1"/>
              <a:t>your</a:t>
            </a:r>
            <a:r>
              <a:rPr lang="es-MX" sz="2400" dirty="0"/>
              <a:t> </a:t>
            </a:r>
            <a:r>
              <a:rPr lang="es-MX" sz="2400" dirty="0" err="1"/>
              <a:t>results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88640" y="1691680"/>
            <a:ext cx="601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http://www.eslgamesworld.com/members/games/grammar/perfectpast/New/past%20simple%20practice%20game.html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88640" y="139435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game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8640" y="245625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88640" y="5520878"/>
            <a:ext cx="614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https://www.eslgamesplus.com/practice-irregular-verbs-in-the-past-simple-esl-interactive-hangman/</a:t>
            </a:r>
            <a:endParaRPr lang="es-MX" dirty="0"/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88640" y="4068391"/>
            <a:ext cx="638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http://www.englishmedialab.com/GrammarGames/perfectpast/past%20simple%20betting.html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8640" y="369905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8640" y="513877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9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665F0-A3B6-418E-B109-4D5D7663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Maestra fue el único link que me abrió.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ADF155-AEC4-415B-89CD-E0F5CE51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4129"/>
            <a:ext cx="6858000" cy="38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8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C261FA-D145-4315-975A-9004BEA3B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" y="611560"/>
            <a:ext cx="6858000" cy="31683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DBE899-9511-4BC2-863E-3EDF8754C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6" y="4427984"/>
            <a:ext cx="6858000" cy="38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4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252</Words>
  <Application>Microsoft Office PowerPoint</Application>
  <PresentationFormat>Presentación en pantalla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Maestra fue el único link que me abrió.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Lenovo</cp:lastModifiedBy>
  <cp:revision>12</cp:revision>
  <dcterms:created xsi:type="dcterms:W3CDTF">2017-09-14T04:57:34Z</dcterms:created>
  <dcterms:modified xsi:type="dcterms:W3CDTF">2017-09-26T00:40:23Z</dcterms:modified>
</cp:coreProperties>
</file>