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</p:sldIdLst>
  <p:sldSz cx="12192000" cy="16256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>
        <p:scale>
          <a:sx n="30" d="100"/>
          <a:sy n="30" d="100"/>
        </p:scale>
        <p:origin x="231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8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39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35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62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760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2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9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20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45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7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186B-1C4A-4DF2-9CDB-EB8A9ED577B8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5ED8B-D041-4124-A2D3-4A5A2A9572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183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gamesworld.com/members/games/grammar/New_Snakes_%20Ladders/Past_simple_tens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learnenglishkids.britishcouncil.org/en/grammar-practice/past-simple-sentenc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457199" y="0"/>
            <a:ext cx="10842171" cy="1545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89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323037" y="315166"/>
            <a:ext cx="11211901" cy="1519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95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8971" y="800435"/>
            <a:ext cx="10515600" cy="13276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dirty="0" err="1" smtClean="0"/>
              <a:t>Fill</a:t>
            </a:r>
            <a:r>
              <a:rPr lang="es-MX" b="1" dirty="0" smtClean="0"/>
              <a:t> in </a:t>
            </a:r>
            <a:r>
              <a:rPr lang="es-MX" b="1" dirty="0" err="1" smtClean="0"/>
              <a:t>the</a:t>
            </a:r>
            <a:r>
              <a:rPr lang="es-MX" b="1" dirty="0" smtClean="0"/>
              <a:t> </a:t>
            </a:r>
            <a:r>
              <a:rPr lang="es-MX" b="1" dirty="0" err="1" smtClean="0"/>
              <a:t>blanks</a:t>
            </a:r>
            <a:r>
              <a:rPr lang="es-MX" b="1" dirty="0" smtClean="0"/>
              <a:t> </a:t>
            </a:r>
            <a:r>
              <a:rPr lang="es-MX" b="1" dirty="0" err="1" smtClean="0"/>
              <a:t>bellows</a:t>
            </a:r>
            <a:r>
              <a:rPr lang="es-MX" b="1" dirty="0" smtClean="0"/>
              <a:t> to complete </a:t>
            </a:r>
            <a:r>
              <a:rPr lang="es-MX" b="1" dirty="0" err="1" smtClean="0"/>
              <a:t>the</a:t>
            </a:r>
            <a:r>
              <a:rPr lang="es-MX" b="1" dirty="0" smtClean="0"/>
              <a:t> </a:t>
            </a:r>
            <a:r>
              <a:rPr lang="es-MX" b="1" dirty="0" err="1" smtClean="0"/>
              <a:t>sentences</a:t>
            </a:r>
            <a:r>
              <a:rPr lang="es-MX" b="1" dirty="0" smtClean="0"/>
              <a:t> </a:t>
            </a:r>
          </a:p>
          <a:p>
            <a:pPr marL="0" indent="0">
              <a:buNone/>
            </a:pPr>
            <a:r>
              <a:rPr lang="es-MX" b="1" dirty="0" smtClean="0"/>
              <a:t>PAST SIMPLE: IRREGULAR</a:t>
            </a:r>
          </a:p>
          <a:p>
            <a:endParaRPr lang="es-MX" dirty="0"/>
          </a:p>
          <a:p>
            <a:r>
              <a:rPr lang="es-MX" dirty="0" smtClean="0"/>
              <a:t>A: Helen (drive)  </a:t>
            </a:r>
            <a:r>
              <a:rPr lang="es-MX" u="sng" dirty="0" err="1" smtClean="0"/>
              <a:t>drove</a:t>
            </a:r>
            <a:r>
              <a:rPr lang="es-MX" dirty="0" smtClean="0"/>
              <a:t> to </a:t>
            </a:r>
            <a:r>
              <a:rPr lang="es-MX" dirty="0" err="1" smtClean="0"/>
              <a:t>work</a:t>
            </a:r>
            <a:r>
              <a:rPr lang="es-MX" dirty="0" smtClean="0"/>
              <a:t>? B: Yes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u="sng" dirty="0" err="1" smtClean="0"/>
              <a:t>does</a:t>
            </a:r>
            <a:endParaRPr lang="es-MX" u="sng" dirty="0" smtClean="0"/>
          </a:p>
          <a:p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neighbor</a:t>
            </a:r>
            <a:r>
              <a:rPr lang="es-MX" dirty="0" smtClean="0"/>
              <a:t> (</a:t>
            </a:r>
            <a:r>
              <a:rPr lang="es-MX" dirty="0" err="1" smtClean="0"/>
              <a:t>buy</a:t>
            </a:r>
            <a:r>
              <a:rPr lang="es-MX" dirty="0" smtClean="0"/>
              <a:t>)  </a:t>
            </a:r>
            <a:r>
              <a:rPr lang="es-MX" u="sng" dirty="0" err="1" smtClean="0"/>
              <a:t>bought</a:t>
            </a:r>
            <a:r>
              <a:rPr lang="es-MX" u="sng" dirty="0" smtClean="0"/>
              <a:t> </a:t>
            </a:r>
            <a:r>
              <a:rPr lang="es-MX" dirty="0" smtClean="0"/>
              <a:t> a new car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week</a:t>
            </a:r>
            <a:endParaRPr lang="es-MX" dirty="0" smtClean="0"/>
          </a:p>
          <a:p>
            <a:r>
              <a:rPr lang="es-MX" u="sng" dirty="0" smtClean="0"/>
              <a:t> </a:t>
            </a:r>
            <a:r>
              <a:rPr lang="es-MX" dirty="0" err="1" smtClean="0"/>
              <a:t>They</a:t>
            </a:r>
            <a:r>
              <a:rPr lang="es-MX" dirty="0" smtClean="0"/>
              <a:t> (</a:t>
            </a:r>
            <a:r>
              <a:rPr lang="es-MX" dirty="0" err="1" smtClean="0"/>
              <a:t>go</a:t>
            </a:r>
            <a:r>
              <a:rPr lang="es-MX" dirty="0" smtClean="0"/>
              <a:t>)</a:t>
            </a:r>
            <a:r>
              <a:rPr lang="es-MX" u="sng" dirty="0" smtClean="0"/>
              <a:t> </a:t>
            </a:r>
            <a:r>
              <a:rPr lang="es-MX" u="sng" dirty="0" err="1" smtClean="0"/>
              <a:t>went</a:t>
            </a:r>
            <a:r>
              <a:rPr lang="es-MX" u="sng" dirty="0" smtClean="0"/>
              <a:t> </a:t>
            </a:r>
            <a:r>
              <a:rPr lang="es-MX" dirty="0" smtClean="0"/>
              <a:t>to </a:t>
            </a:r>
            <a:r>
              <a:rPr lang="es-MX" dirty="0" err="1" smtClean="0"/>
              <a:t>Italy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summer</a:t>
            </a:r>
            <a:r>
              <a:rPr lang="es-MX" dirty="0" smtClean="0"/>
              <a:t> </a:t>
            </a:r>
            <a:r>
              <a:rPr lang="es-MX" dirty="0" err="1" smtClean="0"/>
              <a:t>holiday</a:t>
            </a:r>
            <a:r>
              <a:rPr lang="es-MX" dirty="0" smtClean="0"/>
              <a:t>.</a:t>
            </a:r>
          </a:p>
          <a:p>
            <a:r>
              <a:rPr lang="es-MX" dirty="0" smtClean="0"/>
              <a:t>A: </a:t>
            </a:r>
            <a:r>
              <a:rPr lang="es-MX" u="sng" dirty="0" err="1" smtClean="0"/>
              <a:t>Did</a:t>
            </a:r>
            <a:r>
              <a:rPr lang="es-MX" dirty="0" smtClean="0"/>
              <a:t> </a:t>
            </a:r>
            <a:r>
              <a:rPr lang="es-MX" dirty="0" err="1" smtClean="0"/>
              <a:t>they</a:t>
            </a:r>
            <a:r>
              <a:rPr lang="es-MX" dirty="0" smtClean="0"/>
              <a:t> (</a:t>
            </a:r>
            <a:r>
              <a:rPr lang="es-MX" dirty="0" err="1" smtClean="0"/>
              <a:t>swim</a:t>
            </a:r>
            <a:r>
              <a:rPr lang="es-MX" dirty="0" smtClean="0"/>
              <a:t>) </a:t>
            </a:r>
            <a:r>
              <a:rPr lang="es-MX" u="sng" dirty="0" err="1" smtClean="0"/>
              <a:t>swam</a:t>
            </a:r>
            <a:r>
              <a:rPr lang="es-MX" u="sng" dirty="0" smtClean="0"/>
              <a:t> </a:t>
            </a:r>
            <a:r>
              <a:rPr lang="es-MX" dirty="0" smtClean="0"/>
              <a:t> at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beach</a:t>
            </a:r>
            <a:r>
              <a:rPr lang="es-MX" dirty="0" smtClean="0"/>
              <a:t>? No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u="sng" dirty="0" err="1" smtClean="0"/>
              <a:t>didnt</a:t>
            </a:r>
            <a:endParaRPr lang="es-MX" u="sng" dirty="0" smtClean="0"/>
          </a:p>
          <a:p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family</a:t>
            </a:r>
            <a:r>
              <a:rPr lang="es-MX" dirty="0" smtClean="0"/>
              <a:t> and i (</a:t>
            </a:r>
            <a:r>
              <a:rPr lang="es-MX" dirty="0" err="1" smtClean="0"/>
              <a:t>see</a:t>
            </a:r>
            <a:r>
              <a:rPr lang="es-MX" dirty="0" smtClean="0"/>
              <a:t>)</a:t>
            </a:r>
            <a:r>
              <a:rPr lang="es-MX" u="sng" dirty="0" smtClean="0"/>
              <a:t> </a:t>
            </a:r>
            <a:r>
              <a:rPr lang="es-MX" u="sng" dirty="0" err="1" smtClean="0"/>
              <a:t>saw</a:t>
            </a:r>
            <a:r>
              <a:rPr lang="es-MX" u="sng" dirty="0" smtClean="0"/>
              <a:t> </a:t>
            </a:r>
            <a:r>
              <a:rPr lang="es-MX" dirty="0" smtClean="0"/>
              <a:t>a </a:t>
            </a:r>
            <a:r>
              <a:rPr lang="es-MX" dirty="0" err="1" smtClean="0"/>
              <a:t>comedy</a:t>
            </a:r>
            <a:r>
              <a:rPr lang="es-MX" dirty="0" smtClean="0"/>
              <a:t> </a:t>
            </a:r>
            <a:r>
              <a:rPr lang="es-MX" dirty="0" err="1" smtClean="0"/>
              <a:t>movie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nigth</a:t>
            </a: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r>
              <a:rPr lang="es-MX" b="1" dirty="0" err="1"/>
              <a:t>Fill</a:t>
            </a:r>
            <a:r>
              <a:rPr lang="es-MX" b="1" dirty="0"/>
              <a:t> in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/>
              <a:t>blanks</a:t>
            </a:r>
            <a:r>
              <a:rPr lang="es-MX" b="1" dirty="0"/>
              <a:t> </a:t>
            </a:r>
            <a:r>
              <a:rPr lang="es-MX" b="1" dirty="0" err="1"/>
              <a:t>bellows</a:t>
            </a:r>
            <a:r>
              <a:rPr lang="es-MX" b="1" dirty="0"/>
              <a:t> to complete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 smtClean="0"/>
              <a:t>sentences</a:t>
            </a: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PAST SIMPLE: REGULAR</a:t>
            </a:r>
            <a:endParaRPr lang="es-MX" b="1" dirty="0"/>
          </a:p>
          <a:p>
            <a:r>
              <a:rPr lang="es-MX" dirty="0" smtClean="0"/>
              <a:t>He </a:t>
            </a:r>
            <a:r>
              <a:rPr lang="es-MX" dirty="0" err="1" smtClean="0"/>
              <a:t>usually</a:t>
            </a:r>
            <a:r>
              <a:rPr lang="es-MX" dirty="0" smtClean="0"/>
              <a:t> </a:t>
            </a:r>
            <a:r>
              <a:rPr lang="es-MX" dirty="0" err="1" smtClean="0"/>
              <a:t>walks</a:t>
            </a:r>
            <a:r>
              <a:rPr lang="es-MX" dirty="0" smtClean="0"/>
              <a:t> to </a:t>
            </a:r>
            <a:r>
              <a:rPr lang="es-MX" dirty="0" err="1" smtClean="0"/>
              <a:t>work</a:t>
            </a:r>
            <a:r>
              <a:rPr lang="es-MX" dirty="0" smtClean="0"/>
              <a:t>, </a:t>
            </a:r>
            <a:r>
              <a:rPr lang="es-MX" dirty="0" err="1" smtClean="0"/>
              <a:t>but</a:t>
            </a:r>
            <a:r>
              <a:rPr lang="es-MX" dirty="0" smtClean="0"/>
              <a:t> he (</a:t>
            </a:r>
            <a:r>
              <a:rPr lang="es-MX" dirty="0" err="1" smtClean="0"/>
              <a:t>not</a:t>
            </a:r>
            <a:r>
              <a:rPr lang="es-MX" dirty="0" smtClean="0"/>
              <a:t>/</a:t>
            </a:r>
            <a:r>
              <a:rPr lang="es-MX" dirty="0" err="1" smtClean="0"/>
              <a:t>walk</a:t>
            </a:r>
            <a:r>
              <a:rPr lang="es-MX" dirty="0" smtClean="0"/>
              <a:t>) </a:t>
            </a:r>
            <a:r>
              <a:rPr lang="es-MX" u="sng" dirty="0" err="1" smtClean="0"/>
              <a:t>didn´t</a:t>
            </a:r>
            <a:r>
              <a:rPr lang="es-MX" u="sng" dirty="0" smtClean="0"/>
              <a:t> </a:t>
            </a:r>
            <a:r>
              <a:rPr lang="es-MX" u="sng" dirty="0" err="1" smtClean="0"/>
              <a:t>walk</a:t>
            </a:r>
            <a:r>
              <a:rPr lang="es-MX" dirty="0" smtClean="0"/>
              <a:t> to </a:t>
            </a:r>
            <a:r>
              <a:rPr lang="es-MX" dirty="0" err="1" smtClean="0"/>
              <a:t>work</a:t>
            </a:r>
            <a:r>
              <a:rPr lang="es-MX" dirty="0" smtClean="0"/>
              <a:t> </a:t>
            </a:r>
            <a:r>
              <a:rPr lang="es-MX" dirty="0" err="1" smtClean="0"/>
              <a:t>yesterday</a:t>
            </a:r>
            <a:endParaRPr lang="es-MX" dirty="0"/>
          </a:p>
          <a:p>
            <a:r>
              <a:rPr lang="es-MX" dirty="0" smtClean="0"/>
              <a:t>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really</a:t>
            </a:r>
            <a:r>
              <a:rPr lang="es-MX" dirty="0" smtClean="0"/>
              <a:t> (</a:t>
            </a:r>
            <a:r>
              <a:rPr lang="es-MX" dirty="0" err="1" smtClean="0"/>
              <a:t>surprise</a:t>
            </a:r>
            <a:r>
              <a:rPr lang="es-MX" dirty="0" smtClean="0"/>
              <a:t>) </a:t>
            </a:r>
            <a:r>
              <a:rPr lang="es-MX" u="sng" dirty="0" err="1" smtClean="0"/>
              <a:t>surprised</a:t>
            </a:r>
            <a:r>
              <a:rPr lang="es-MX" dirty="0"/>
              <a:t> </a:t>
            </a:r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friend</a:t>
            </a:r>
            <a:r>
              <a:rPr lang="es-MX" dirty="0" smtClean="0"/>
              <a:t> (</a:t>
            </a:r>
            <a:r>
              <a:rPr lang="es-MX" dirty="0" err="1" smtClean="0"/>
              <a:t>cook</a:t>
            </a:r>
            <a:r>
              <a:rPr lang="es-MX" dirty="0" smtClean="0"/>
              <a:t>) </a:t>
            </a:r>
            <a:r>
              <a:rPr lang="es-MX" u="sng" dirty="0" err="1" smtClean="0"/>
              <a:t>cooked</a:t>
            </a:r>
            <a:r>
              <a:rPr lang="es-MX" u="sng" dirty="0" smtClean="0"/>
              <a:t> </a:t>
            </a:r>
            <a:r>
              <a:rPr lang="es-MX" dirty="0" err="1" smtClean="0"/>
              <a:t>dinner</a:t>
            </a:r>
            <a:r>
              <a:rPr lang="es-MX" dirty="0" smtClean="0"/>
              <a:t>.</a:t>
            </a:r>
          </a:p>
          <a:p>
            <a:r>
              <a:rPr lang="es-MX" dirty="0" smtClean="0"/>
              <a:t>A: </a:t>
            </a:r>
            <a:r>
              <a:rPr lang="es-MX" u="sng" dirty="0" smtClean="0"/>
              <a:t> </a:t>
            </a:r>
            <a:r>
              <a:rPr lang="es-MX" u="sng" dirty="0" err="1" smtClean="0"/>
              <a:t>Did</a:t>
            </a:r>
            <a:r>
              <a:rPr lang="es-MX" u="sng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(</a:t>
            </a:r>
            <a:r>
              <a:rPr lang="es-MX" dirty="0" err="1" smtClean="0"/>
              <a:t>order</a:t>
            </a:r>
            <a:r>
              <a:rPr lang="es-MX" dirty="0" smtClean="0"/>
              <a:t>) </a:t>
            </a:r>
            <a:r>
              <a:rPr lang="es-MX" u="sng" dirty="0" err="1" smtClean="0"/>
              <a:t>ordered</a:t>
            </a:r>
            <a:r>
              <a:rPr lang="es-MX" u="sng" dirty="0" smtClean="0"/>
              <a:t> 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food</a:t>
            </a:r>
            <a:r>
              <a:rPr lang="es-MX" dirty="0" smtClean="0"/>
              <a:t>? B: yes </a:t>
            </a:r>
            <a:r>
              <a:rPr lang="es-MX" dirty="0" err="1" smtClean="0"/>
              <a:t>we</a:t>
            </a:r>
            <a:r>
              <a:rPr lang="es-MX" dirty="0"/>
              <a:t> </a:t>
            </a:r>
            <a:r>
              <a:rPr lang="es-MX" u="sng" dirty="0" err="1" smtClean="0"/>
              <a:t>did</a:t>
            </a:r>
            <a:endParaRPr lang="es-MX" u="sng" dirty="0" smtClean="0"/>
          </a:p>
          <a:p>
            <a:r>
              <a:rPr lang="es-MX" dirty="0" err="1" smtClean="0"/>
              <a:t>My</a:t>
            </a:r>
            <a:r>
              <a:rPr lang="es-MX" dirty="0" smtClean="0"/>
              <a:t> Friends (</a:t>
            </a:r>
            <a:r>
              <a:rPr lang="es-MX" dirty="0" err="1" smtClean="0"/>
              <a:t>not</a:t>
            </a:r>
            <a:r>
              <a:rPr lang="es-MX" dirty="0" smtClean="0"/>
              <a:t>/</a:t>
            </a:r>
            <a:r>
              <a:rPr lang="es-MX" dirty="0" err="1" smtClean="0"/>
              <a:t>play</a:t>
            </a:r>
            <a:r>
              <a:rPr lang="es-MX" dirty="0" smtClean="0"/>
              <a:t>) </a:t>
            </a:r>
            <a:r>
              <a:rPr lang="es-MX" u="sng" dirty="0" err="1" smtClean="0"/>
              <a:t>didn´t</a:t>
            </a:r>
            <a:r>
              <a:rPr lang="es-MX" u="sng" dirty="0" smtClean="0"/>
              <a:t> </a:t>
            </a:r>
            <a:r>
              <a:rPr lang="es-MX" u="sng" dirty="0" err="1" smtClean="0"/>
              <a:t>play</a:t>
            </a:r>
            <a:r>
              <a:rPr lang="es-MX" dirty="0" smtClean="0"/>
              <a:t> </a:t>
            </a:r>
            <a:r>
              <a:rPr lang="es-MX" dirty="0" err="1" smtClean="0"/>
              <a:t>tennis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to </a:t>
            </a:r>
            <a:r>
              <a:rPr lang="es-MX" dirty="0" err="1" smtClean="0"/>
              <a:t>hot</a:t>
            </a:r>
            <a:r>
              <a:rPr lang="es-MX" dirty="0" smtClean="0"/>
              <a:t> </a:t>
            </a:r>
            <a:r>
              <a:rPr lang="es-MX" dirty="0" err="1" smtClean="0"/>
              <a:t>outside</a:t>
            </a:r>
            <a:endParaRPr lang="es-MX" dirty="0" smtClean="0"/>
          </a:p>
          <a:p>
            <a:r>
              <a:rPr lang="es-MX" dirty="0" smtClean="0"/>
              <a:t>Troy (</a:t>
            </a:r>
            <a:r>
              <a:rPr lang="es-MX" dirty="0" err="1" smtClean="0"/>
              <a:t>want</a:t>
            </a:r>
            <a:r>
              <a:rPr lang="es-MX" dirty="0" smtClean="0"/>
              <a:t>) </a:t>
            </a:r>
            <a:r>
              <a:rPr lang="es-MX" u="sng" dirty="0" smtClean="0"/>
              <a:t> </a:t>
            </a:r>
            <a:r>
              <a:rPr lang="es-MX" u="sng" dirty="0" err="1" smtClean="0"/>
              <a:t>wanted</a:t>
            </a:r>
            <a:r>
              <a:rPr lang="es-MX" u="sng" dirty="0" smtClean="0"/>
              <a:t> </a:t>
            </a:r>
            <a:r>
              <a:rPr lang="es-MX" dirty="0" smtClean="0"/>
              <a:t>to (</a:t>
            </a:r>
            <a:r>
              <a:rPr lang="es-MX" dirty="0" err="1" smtClean="0"/>
              <a:t>study</a:t>
            </a:r>
            <a:r>
              <a:rPr lang="es-MX" dirty="0" smtClean="0"/>
              <a:t>) </a:t>
            </a:r>
            <a:r>
              <a:rPr lang="es-MX" u="sng" dirty="0" err="1" smtClean="0"/>
              <a:t>studied</a:t>
            </a:r>
            <a:r>
              <a:rPr lang="es-MX" u="sng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final </a:t>
            </a:r>
            <a:r>
              <a:rPr lang="es-MX" dirty="0" err="1" smtClean="0"/>
              <a:t>exam</a:t>
            </a:r>
            <a:endParaRPr lang="es-MX" dirty="0" smtClean="0"/>
          </a:p>
          <a:p>
            <a:endParaRPr lang="es-MX" u="sng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154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22" y="2468880"/>
            <a:ext cx="9808076" cy="551434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10640" y="1312595"/>
            <a:ext cx="9235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3"/>
              </a:rPr>
              <a:t>1) http://www.eslgamesworld.com/members/games/grammar/New_Snakes_%20Ladders/Past_simple_tense.html</a:t>
            </a:r>
            <a:endParaRPr lang="es-MX" dirty="0" smtClean="0"/>
          </a:p>
        </p:txBody>
      </p:sp>
      <p:sp>
        <p:nvSpPr>
          <p:cNvPr id="6" name="Rectángulo 5"/>
          <p:cNvSpPr/>
          <p:nvPr/>
        </p:nvSpPr>
        <p:spPr>
          <a:xfrm>
            <a:off x="1024321" y="8378576"/>
            <a:ext cx="9966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4"/>
              </a:rPr>
              <a:t>2) http://learnenglishkids.britishcouncil.org/en/grammar-practice/past-simple-sentences</a:t>
            </a:r>
            <a:endParaRPr lang="es-MX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321" y="9344475"/>
            <a:ext cx="9808077" cy="551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4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30" y="1030366"/>
            <a:ext cx="10811435" cy="607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64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182</Words>
  <Application>Microsoft Office PowerPoint</Application>
  <PresentationFormat>Personalizado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yonahlpz</dc:creator>
  <cp:lastModifiedBy>yonahlpz</cp:lastModifiedBy>
  <cp:revision>5</cp:revision>
  <dcterms:created xsi:type="dcterms:W3CDTF">2017-09-26T05:09:31Z</dcterms:created>
  <dcterms:modified xsi:type="dcterms:W3CDTF">2017-09-26T05:45:22Z</dcterms:modified>
</cp:coreProperties>
</file>