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4" r:id="rId3"/>
    <p:sldId id="275" r:id="rId4"/>
    <p:sldId id="276" r:id="rId5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3333CC"/>
    <a:srgbClr val="E1FFE1"/>
    <a:srgbClr val="D9FFD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218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englishkids.britishcouncil.org/en/grammar-practice/past-simple-sentences" TargetMode="External"/><Relationship Id="rId2" Type="http://schemas.openxmlformats.org/officeDocument/2006/relationships/hyperlink" Target="http://www.eslgamesworld.com/members/games/grammar/New_Snakes_%20Ladders/Past_simple_tense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412799"/>
              </p:ext>
            </p:extLst>
          </p:nvPr>
        </p:nvGraphicFramePr>
        <p:xfrm>
          <a:off x="332655" y="395536"/>
          <a:ext cx="6264697" cy="83169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Documento" r:id="rId3" imgW="6547168" imgH="3994519" progId="Word.Document.12">
                  <p:embed/>
                </p:oleObj>
              </mc:Choice>
              <mc:Fallback>
                <p:oleObj name="Documento" r:id="rId3" imgW="6547168" imgH="399451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2655" y="395536"/>
                        <a:ext cx="6264697" cy="83169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1449474" y="3302517"/>
            <a:ext cx="989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Played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484784" y="3972074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Played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449474" y="4596284"/>
            <a:ext cx="989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Played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503133" y="5292080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Played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503133" y="5940152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Played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449474" y="6640487"/>
            <a:ext cx="9897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Played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412776" y="7340822"/>
            <a:ext cx="11154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Played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420888" y="3302517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didn’t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play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420888" y="392155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didn’t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play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2404100" y="4531061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didn’t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play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2404100" y="523139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didn’t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play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2404100" y="5931731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didn’t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play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2425917" y="660593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didn’t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play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2411474" y="721544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didn’t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play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3536318" y="3301395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play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3536318" y="3972074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he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play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3536318" y="4553998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play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3528220" y="5231396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play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3536318" y="5908794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play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3528220" y="6586192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play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3536318" y="7220651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play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27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23" b="27017"/>
          <a:stretch/>
        </p:blipFill>
        <p:spPr bwMode="auto">
          <a:xfrm>
            <a:off x="166730" y="179512"/>
            <a:ext cx="6214597" cy="8856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908720" y="680424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Did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2636912" y="6802427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drive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5229200" y="6802427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did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1865213" y="7227004"/>
            <a:ext cx="987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bought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1326429" y="7648749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went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1052736" y="802838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Did</a:t>
            </a:r>
            <a:endParaRPr lang="es-MX" dirty="0"/>
          </a:p>
        </p:txBody>
      </p:sp>
      <p:sp>
        <p:nvSpPr>
          <p:cNvPr id="10" name="CuadroTexto 9"/>
          <p:cNvSpPr txBox="1"/>
          <p:nvPr/>
        </p:nvSpPr>
        <p:spPr>
          <a:xfrm>
            <a:off x="2636912" y="802838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swim</a:t>
            </a:r>
            <a:endParaRPr lang="es-MX" dirty="0"/>
          </a:p>
        </p:txBody>
      </p:sp>
      <p:sp>
        <p:nvSpPr>
          <p:cNvPr id="11" name="CuadroTexto 10"/>
          <p:cNvSpPr txBox="1"/>
          <p:nvPr/>
        </p:nvSpPr>
        <p:spPr>
          <a:xfrm>
            <a:off x="5229200" y="8018081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Didn’t</a:t>
            </a:r>
            <a:endParaRPr lang="es-MX" dirty="0"/>
          </a:p>
        </p:txBody>
      </p:sp>
      <p:sp>
        <p:nvSpPr>
          <p:cNvPr id="12" name="CuadroTexto 11"/>
          <p:cNvSpPr txBox="1"/>
          <p:nvPr/>
        </p:nvSpPr>
        <p:spPr>
          <a:xfrm>
            <a:off x="2155836" y="846043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saw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031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ict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69" b="27863"/>
          <a:stretch/>
        </p:blipFill>
        <p:spPr bwMode="auto">
          <a:xfrm>
            <a:off x="80628" y="155510"/>
            <a:ext cx="6516724" cy="8832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3501008" y="673224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Didn’t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293554" y="673224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walk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2492896" y="765874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ordered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4581128" y="7164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cooked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836712" y="766834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Did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1988840" y="716428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surprised</a:t>
            </a:r>
            <a:endParaRPr lang="es-MX" dirty="0"/>
          </a:p>
        </p:txBody>
      </p:sp>
      <p:sp>
        <p:nvSpPr>
          <p:cNvPr id="9" name="CuadroTexto 8"/>
          <p:cNvSpPr txBox="1"/>
          <p:nvPr/>
        </p:nvSpPr>
        <p:spPr>
          <a:xfrm>
            <a:off x="5246367" y="765086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Did</a:t>
            </a:r>
            <a:endParaRPr lang="es-MX" dirty="0"/>
          </a:p>
        </p:txBody>
      </p:sp>
      <p:sp>
        <p:nvSpPr>
          <p:cNvPr id="10" name="CuadroTexto 9"/>
          <p:cNvSpPr txBox="1"/>
          <p:nvPr/>
        </p:nvSpPr>
        <p:spPr>
          <a:xfrm>
            <a:off x="1988840" y="805852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Didn’t</a:t>
            </a:r>
            <a:endParaRPr lang="es-MX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942946" y="805970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play</a:t>
            </a:r>
            <a:endParaRPr lang="es-MX" dirty="0"/>
          </a:p>
        </p:txBody>
      </p:sp>
      <p:sp>
        <p:nvSpPr>
          <p:cNvPr id="12" name="CuadroTexto 11"/>
          <p:cNvSpPr txBox="1"/>
          <p:nvPr/>
        </p:nvSpPr>
        <p:spPr>
          <a:xfrm>
            <a:off x="1340768" y="8425194"/>
            <a:ext cx="918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wanted</a:t>
            </a:r>
            <a:endParaRPr lang="es-MX" dirty="0"/>
          </a:p>
        </p:txBody>
      </p:sp>
      <p:sp>
        <p:nvSpPr>
          <p:cNvPr id="13" name="CuadroTexto 12"/>
          <p:cNvSpPr txBox="1"/>
          <p:nvPr/>
        </p:nvSpPr>
        <p:spPr>
          <a:xfrm>
            <a:off x="2906942" y="8425194"/>
            <a:ext cx="918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studied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3656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6632" y="827584"/>
            <a:ext cx="64807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2"/>
              </a:rPr>
              <a:t>http://www.eslgamesworld.com/members/games/grammar/New_Snakes_%</a:t>
            </a:r>
            <a:r>
              <a:rPr lang="es-MX" dirty="0" smtClean="0">
                <a:hlinkClick r:id="rId2"/>
              </a:rPr>
              <a:t>20Ladders/Past_simple_tense.html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120080" y="323528"/>
            <a:ext cx="6339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Practice</a:t>
            </a:r>
            <a:r>
              <a:rPr lang="es-MX" dirty="0" smtClean="0"/>
              <a:t> simple </a:t>
            </a:r>
            <a:r>
              <a:rPr lang="es-MX" dirty="0" err="1" smtClean="0"/>
              <a:t>past</a:t>
            </a:r>
            <a:r>
              <a:rPr lang="es-MX" dirty="0" smtClean="0"/>
              <a:t> of irregular, </a:t>
            </a:r>
            <a:r>
              <a:rPr lang="es-MX" dirty="0" err="1" smtClean="0"/>
              <a:t>possitive</a:t>
            </a:r>
            <a:r>
              <a:rPr lang="es-MX" dirty="0" smtClean="0"/>
              <a:t>, </a:t>
            </a:r>
            <a:r>
              <a:rPr lang="es-MX" dirty="0" err="1" smtClean="0"/>
              <a:t>negative</a:t>
            </a:r>
            <a:r>
              <a:rPr lang="es-MX" dirty="0" smtClean="0"/>
              <a:t> and </a:t>
            </a:r>
            <a:r>
              <a:rPr lang="es-MX" dirty="0" err="1" smtClean="0"/>
              <a:t>questions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120080" y="2123728"/>
            <a:ext cx="60670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3"/>
              </a:rPr>
              <a:t>http://</a:t>
            </a:r>
            <a:r>
              <a:rPr lang="es-MX" dirty="0" smtClean="0">
                <a:hlinkClick r:id="rId3"/>
              </a:rPr>
              <a:t>learnenglishkids.britishcouncil.org/en/grammar-practice/past-simple-sentences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277671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102</Words>
  <Application>Microsoft Office PowerPoint</Application>
  <PresentationFormat>Presentación en pantalla (4:3)</PresentationFormat>
  <Paragraphs>44</Paragraphs>
  <Slides>4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Tema de Office</vt:lpstr>
      <vt:lpstr>Documento de Microsoft Word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Usuario de Windows</cp:lastModifiedBy>
  <cp:revision>21</cp:revision>
  <dcterms:created xsi:type="dcterms:W3CDTF">2013-10-14T03:32:42Z</dcterms:created>
  <dcterms:modified xsi:type="dcterms:W3CDTF">2017-09-25T21:10:58Z</dcterms:modified>
</cp:coreProperties>
</file>