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4" r:id="rId3"/>
    <p:sldId id="275" r:id="rId4"/>
    <p:sldId id="276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E1FFE1"/>
    <a:srgbClr val="D9FFD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18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grammar-practice/past-simple-sentences" TargetMode="External"/><Relationship Id="rId2" Type="http://schemas.openxmlformats.org/officeDocument/2006/relationships/hyperlink" Target="http://www.eslgamesworld.com/members/games/grammar/New_Snakes_%20Ladders/Past_simple_tens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412799"/>
              </p:ext>
            </p:extLst>
          </p:nvPr>
        </p:nvGraphicFramePr>
        <p:xfrm>
          <a:off x="332655" y="395536"/>
          <a:ext cx="6264697" cy="831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o" r:id="rId3" imgW="6547168" imgH="3994519" progId="Word.Document.12">
                  <p:embed/>
                </p:oleObj>
              </mc:Choice>
              <mc:Fallback>
                <p:oleObj name="Documento" r:id="rId3" imgW="6547168" imgH="399451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55" y="395536"/>
                        <a:ext cx="6264697" cy="831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449474" y="3302517"/>
            <a:ext cx="989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Played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484784" y="397207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Played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49474" y="4596284"/>
            <a:ext cx="989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Played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503133" y="529208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Played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503133" y="594015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Played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449474" y="6640487"/>
            <a:ext cx="989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Played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412776" y="7340822"/>
            <a:ext cx="1115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Played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420888" y="330251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420888" y="392155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404100" y="4531061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404100" y="52313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404100" y="5931731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425917" y="660593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411474" y="721544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536318" y="3301395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536318" y="397207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536318" y="455399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528220" y="523139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536318" y="590879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528220" y="658619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3536318" y="7220651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27017"/>
          <a:stretch/>
        </p:blipFill>
        <p:spPr bwMode="auto">
          <a:xfrm>
            <a:off x="166730" y="179512"/>
            <a:ext cx="6214597" cy="88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908720" y="68042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Did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2636912" y="680242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drive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5229200" y="680242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did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865213" y="7227004"/>
            <a:ext cx="987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bought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326429" y="764874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went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1052736" y="80283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Did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2636912" y="80283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swim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229200" y="801808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Didn’t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155836" y="84604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saw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3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 b="27863"/>
          <a:stretch/>
        </p:blipFill>
        <p:spPr bwMode="auto">
          <a:xfrm>
            <a:off x="80628" y="155510"/>
            <a:ext cx="6516724" cy="883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3501008" y="67322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Didn’t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293554" y="67322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walk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2492896" y="765874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ordered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4581128" y="7164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cooked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836712" y="76683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Did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1988840" y="7164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surprised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5246367" y="765086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Did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1988840" y="80585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Didn’t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42946" y="805970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play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340768" y="8425194"/>
            <a:ext cx="918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wanted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906942" y="8425194"/>
            <a:ext cx="918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studied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65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6632" y="82758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http://www.eslgamesworld.com/members/games/grammar/New_Snakes_%</a:t>
            </a:r>
            <a:r>
              <a:rPr lang="es-MX" dirty="0" smtClean="0">
                <a:hlinkClick r:id="rId2"/>
              </a:rPr>
              <a:t>20Ladders/Past_simple_tense.html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20080" y="323528"/>
            <a:ext cx="633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simple </a:t>
            </a:r>
            <a:r>
              <a:rPr lang="es-MX" dirty="0" err="1" smtClean="0"/>
              <a:t>past</a:t>
            </a:r>
            <a:r>
              <a:rPr lang="es-MX" dirty="0" smtClean="0"/>
              <a:t> of irregular, </a:t>
            </a:r>
            <a:r>
              <a:rPr lang="es-MX" dirty="0" err="1" smtClean="0"/>
              <a:t>possitive</a:t>
            </a:r>
            <a:r>
              <a:rPr lang="es-MX" dirty="0" smtClean="0"/>
              <a:t>, </a:t>
            </a:r>
            <a:r>
              <a:rPr lang="es-MX" dirty="0" err="1" smtClean="0"/>
              <a:t>negative</a:t>
            </a:r>
            <a:r>
              <a:rPr lang="es-MX" dirty="0" smtClean="0"/>
              <a:t> and </a:t>
            </a:r>
            <a:r>
              <a:rPr lang="es-MX" dirty="0" err="1" smtClean="0"/>
              <a:t>questions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20080" y="2123728"/>
            <a:ext cx="6067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learnenglishkids.britishcouncil.org/en/grammar-practice/past-simple-sentences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7767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102</Words>
  <Application>Microsoft Office PowerPoint</Application>
  <PresentationFormat>Presentación en pantalla (4:3)</PresentationFormat>
  <Paragraphs>44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Tema de Office</vt:lpstr>
      <vt:lpstr>Documento de Microsoft Word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Usuario de Windows</cp:lastModifiedBy>
  <cp:revision>21</cp:revision>
  <dcterms:created xsi:type="dcterms:W3CDTF">2013-10-14T03:32:42Z</dcterms:created>
  <dcterms:modified xsi:type="dcterms:W3CDTF">2017-09-25T21:10:58Z</dcterms:modified>
</cp:coreProperties>
</file>