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78" y="7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p:oleObj spid="_x0000_s2051" name="Documento" r:id="rId3" imgW="6558554" imgH="398532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28670" y="6786578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43182" y="6845874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drive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43512" y="685801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85926" y="7215206"/>
            <a:ext cx="86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bought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28966" y="7631692"/>
            <a:ext cx="671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went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28670" y="8072462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43182" y="8001024"/>
            <a:ext cx="74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s</a:t>
            </a:r>
            <a:r>
              <a:rPr lang="es-MX" b="1" dirty="0" err="1" smtClean="0">
                <a:solidFill>
                  <a:srgbClr val="0070C0"/>
                </a:solidFill>
              </a:rPr>
              <a:t>wim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61171" y="807246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</a:t>
            </a:r>
            <a:r>
              <a:rPr lang="es-MX" b="1" dirty="0" err="1" smtClean="0">
                <a:solidFill>
                  <a:srgbClr val="0070C0"/>
                </a:solidFill>
              </a:rPr>
              <a:t>idn´t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16" y="8429652"/>
            <a:ext cx="762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saw</a:t>
            </a:r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643314" y="68458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didn´t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</a:rPr>
              <a:t>walk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28802" y="72866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surprised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1080" y="7286644"/>
            <a:ext cx="8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cooked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32" y="7715272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71744" y="7643834"/>
            <a:ext cx="700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order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286388" y="7715272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did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43116" y="8143900"/>
            <a:ext cx="121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d</a:t>
            </a:r>
            <a:r>
              <a:rPr lang="es-MX" b="1" dirty="0" err="1" smtClean="0">
                <a:solidFill>
                  <a:srgbClr val="0070C0"/>
                </a:solidFill>
              </a:rPr>
              <a:t>idn´t</a:t>
            </a:r>
            <a:r>
              <a:rPr lang="es-MX" b="1" dirty="0" smtClean="0">
                <a:solidFill>
                  <a:srgbClr val="0070C0"/>
                </a:solidFill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</a:rPr>
              <a:t>play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57298" y="8488948"/>
            <a:ext cx="90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wanted</a:t>
            </a:r>
            <a:endParaRPr lang="es-MX" b="1" dirty="0">
              <a:solidFill>
                <a:srgbClr val="0070C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000372" y="8501090"/>
            <a:ext cx="895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err="1" smtClean="0">
                <a:solidFill>
                  <a:srgbClr val="0070C0"/>
                </a:solidFill>
              </a:rPr>
              <a:t>studied</a:t>
            </a:r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39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Documento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julissa</cp:lastModifiedBy>
  <cp:revision>21</cp:revision>
  <dcterms:created xsi:type="dcterms:W3CDTF">2013-10-14T03:32:42Z</dcterms:created>
  <dcterms:modified xsi:type="dcterms:W3CDTF">2017-09-26T02:05:32Z</dcterms:modified>
</cp:coreProperties>
</file>