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4" r:id="rId3"/>
    <p:sldId id="275" r:id="rId4"/>
    <p:sldId id="276" r:id="rId5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3333CC"/>
    <a:srgbClr val="E1FFE1"/>
    <a:srgbClr val="D9FFD9"/>
    <a:srgbClr val="CC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878" y="7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englishkids.britishcouncil.org/en/grammar-practice/past-simple-sentences" TargetMode="External"/><Relationship Id="rId2" Type="http://schemas.openxmlformats.org/officeDocument/2006/relationships/hyperlink" Target="http://www.eslgamesworld.com/members/games/grammar/New_Snakes_%20Ladders/Past_simple_tense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09910971"/>
              </p:ext>
            </p:extLst>
          </p:nvPr>
        </p:nvGraphicFramePr>
        <p:xfrm>
          <a:off x="332655" y="395536"/>
          <a:ext cx="6264697" cy="8316924"/>
        </p:xfrm>
        <a:graphic>
          <a:graphicData uri="http://schemas.openxmlformats.org/presentationml/2006/ole">
            <p:oleObj spid="_x0000_s2051" name="Documento" r:id="rId3" imgW="6558554" imgH="3985326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142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023" b="27017"/>
          <a:stretch/>
        </p:blipFill>
        <p:spPr bwMode="auto">
          <a:xfrm>
            <a:off x="166730" y="179512"/>
            <a:ext cx="6214597" cy="885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928670" y="6786578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</a:rPr>
              <a:t>Did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643182" y="6845874"/>
            <a:ext cx="668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rgbClr val="0070C0"/>
                </a:solidFill>
              </a:rPr>
              <a:t>drive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143512" y="6858016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</a:rPr>
              <a:t>did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785926" y="7215206"/>
            <a:ext cx="865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</a:rPr>
              <a:t>bought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328966" y="7631692"/>
            <a:ext cx="671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</a:rPr>
              <a:t>went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928670" y="8072462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</a:rPr>
              <a:t>Did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43182" y="8001024"/>
            <a:ext cx="742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</a:rPr>
              <a:t>s</a:t>
            </a:r>
            <a:r>
              <a:rPr lang="es-MX" b="1" dirty="0" err="1" smtClean="0">
                <a:solidFill>
                  <a:srgbClr val="0070C0"/>
                </a:solidFill>
              </a:rPr>
              <a:t>wim</a:t>
            </a:r>
            <a:r>
              <a:rPr lang="es-MX" b="1" dirty="0" smtClean="0">
                <a:solidFill>
                  <a:srgbClr val="0070C0"/>
                </a:solidFill>
              </a:rPr>
              <a:t> 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161171" y="8072462"/>
            <a:ext cx="7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</a:rPr>
              <a:t>d</a:t>
            </a:r>
            <a:r>
              <a:rPr lang="es-MX" b="1" dirty="0" err="1" smtClean="0">
                <a:solidFill>
                  <a:srgbClr val="0070C0"/>
                </a:solidFill>
              </a:rPr>
              <a:t>idn´t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143116" y="8429652"/>
            <a:ext cx="762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</a:rPr>
              <a:t>saw</a:t>
            </a:r>
            <a:endParaRPr lang="es-MX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3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569" b="27863"/>
          <a:stretch/>
        </p:blipFill>
        <p:spPr bwMode="auto">
          <a:xfrm>
            <a:off x="80628" y="155510"/>
            <a:ext cx="6516724" cy="883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643314" y="684587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</a:rPr>
              <a:t>didn´t</a:t>
            </a:r>
            <a:r>
              <a:rPr lang="es-MX" b="1" dirty="0" smtClean="0">
                <a:solidFill>
                  <a:srgbClr val="0070C0"/>
                </a:solidFill>
              </a:rPr>
              <a:t> </a:t>
            </a:r>
            <a:r>
              <a:rPr lang="es-MX" b="1" dirty="0" err="1" smtClean="0">
                <a:solidFill>
                  <a:srgbClr val="0070C0"/>
                </a:solidFill>
              </a:rPr>
              <a:t>walk</a:t>
            </a:r>
            <a:r>
              <a:rPr lang="es-MX" b="1" dirty="0" smtClean="0">
                <a:solidFill>
                  <a:srgbClr val="0070C0"/>
                </a:solidFill>
              </a:rPr>
              <a:t> 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928802" y="728664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</a:rPr>
              <a:t>surprised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571080" y="7286644"/>
            <a:ext cx="869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</a:rPr>
              <a:t>cooked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57232" y="7715272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</a:rPr>
              <a:t>Did</a:t>
            </a:r>
            <a:r>
              <a:rPr lang="es-MX" b="1" dirty="0" smtClean="0">
                <a:solidFill>
                  <a:srgbClr val="0070C0"/>
                </a:solidFill>
              </a:rPr>
              <a:t> 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571744" y="7643834"/>
            <a:ext cx="700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</a:rPr>
              <a:t>order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286388" y="7715272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</a:rPr>
              <a:t>did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143116" y="8143900"/>
            <a:ext cx="1211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</a:rPr>
              <a:t>d</a:t>
            </a:r>
            <a:r>
              <a:rPr lang="es-MX" b="1" dirty="0" err="1" smtClean="0">
                <a:solidFill>
                  <a:srgbClr val="0070C0"/>
                </a:solidFill>
              </a:rPr>
              <a:t>idn´t</a:t>
            </a:r>
            <a:r>
              <a:rPr lang="es-MX" b="1" dirty="0" smtClean="0">
                <a:solidFill>
                  <a:srgbClr val="0070C0"/>
                </a:solidFill>
              </a:rPr>
              <a:t> </a:t>
            </a:r>
            <a:r>
              <a:rPr lang="es-MX" b="1" dirty="0" err="1" smtClean="0">
                <a:solidFill>
                  <a:srgbClr val="0070C0"/>
                </a:solidFill>
              </a:rPr>
              <a:t>play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357298" y="8488948"/>
            <a:ext cx="904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</a:rPr>
              <a:t>wanted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000372" y="8501090"/>
            <a:ext cx="895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</a:rPr>
              <a:t>studied</a:t>
            </a:r>
            <a:endParaRPr lang="es-MX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656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6632" y="827584"/>
            <a:ext cx="6480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http://www.eslgamesworld.com/members/games/grammar/New_Snakes_%</a:t>
            </a:r>
            <a:r>
              <a:rPr lang="es-MX" dirty="0" smtClean="0">
                <a:hlinkClick r:id="rId2"/>
              </a:rPr>
              <a:t>20Ladders/Past_simple_tense.html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20080" y="323528"/>
            <a:ext cx="6339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Practice</a:t>
            </a:r>
            <a:r>
              <a:rPr lang="es-MX" dirty="0" smtClean="0"/>
              <a:t> simple </a:t>
            </a:r>
            <a:r>
              <a:rPr lang="es-MX" dirty="0" err="1" smtClean="0"/>
              <a:t>past</a:t>
            </a:r>
            <a:r>
              <a:rPr lang="es-MX" dirty="0" smtClean="0"/>
              <a:t> of irregular, </a:t>
            </a:r>
            <a:r>
              <a:rPr lang="es-MX" dirty="0" err="1" smtClean="0"/>
              <a:t>possitive</a:t>
            </a:r>
            <a:r>
              <a:rPr lang="es-MX" dirty="0" smtClean="0"/>
              <a:t>, </a:t>
            </a:r>
            <a:r>
              <a:rPr lang="es-MX" dirty="0" err="1" smtClean="0"/>
              <a:t>negative</a:t>
            </a:r>
            <a:r>
              <a:rPr lang="es-MX" dirty="0" smtClean="0"/>
              <a:t> and </a:t>
            </a:r>
            <a:r>
              <a:rPr lang="es-MX" dirty="0" err="1" smtClean="0"/>
              <a:t>questions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20080" y="2123728"/>
            <a:ext cx="60670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3"/>
              </a:rPr>
              <a:t>http://</a:t>
            </a:r>
            <a:r>
              <a:rPr lang="es-MX" dirty="0" smtClean="0">
                <a:hlinkClick r:id="rId3"/>
              </a:rPr>
              <a:t>learnenglishkids.britishcouncil.org/en/grammar-practice/past-simple-sentences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277671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39</Words>
  <Application>Microsoft Office PowerPoint</Application>
  <PresentationFormat>Presentación en pantalla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Documento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julissa</cp:lastModifiedBy>
  <cp:revision>21</cp:revision>
  <dcterms:created xsi:type="dcterms:W3CDTF">2013-10-14T03:32:42Z</dcterms:created>
  <dcterms:modified xsi:type="dcterms:W3CDTF">2017-09-26T02:05:32Z</dcterms:modified>
</cp:coreProperties>
</file>