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5" r:id="rId4"/>
    <p:sldId id="276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53" autoAdjust="0"/>
    <p:restoredTop sz="94660"/>
  </p:normalViewPr>
  <p:slideViewPr>
    <p:cSldViewPr>
      <p:cViewPr varScale="1">
        <p:scale>
          <a:sx n="53" d="100"/>
          <a:sy n="53" d="100"/>
        </p:scale>
        <p:origin x="260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24/09/2017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75873" y="287017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5155494" y="6845508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2626261" y="6845508"/>
            <a:ext cx="65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drive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894434" y="684550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881650" y="7220512"/>
            <a:ext cx="85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bought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396495" y="7686343"/>
            <a:ext cx="659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went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188914" y="8580206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saw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894434" y="8157846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5252636" y="821087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Didn´t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34280" y="179512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3645024" y="6804248"/>
            <a:ext cx="1015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Not</a:t>
            </a:r>
            <a:r>
              <a:rPr lang="es-MX" dirty="0" smtClean="0"/>
              <a:t> </a:t>
            </a:r>
            <a:r>
              <a:rPr lang="es-MX" dirty="0" err="1" smtClean="0"/>
              <a:t>walk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916832" y="7183828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surprised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584782" y="7183828"/>
            <a:ext cx="85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cooked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764704" y="77403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636912" y="8028384"/>
            <a:ext cx="935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ordered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266765" y="8412513"/>
            <a:ext cx="8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wanted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852404" y="8503608"/>
            <a:ext cx="882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studied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025304" y="769558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did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36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Karla Santana</cp:lastModifiedBy>
  <cp:revision>20</cp:revision>
  <dcterms:created xsi:type="dcterms:W3CDTF">2013-10-14T03:32:42Z</dcterms:created>
  <dcterms:modified xsi:type="dcterms:W3CDTF">2017-09-25T02:44:44Z</dcterms:modified>
</cp:coreProperties>
</file>