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4" r:id="rId3"/>
    <p:sldId id="275" r:id="rId4"/>
    <p:sldId id="276" r:id="rId5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3333CC"/>
    <a:srgbClr val="E1FFE1"/>
    <a:srgbClr val="D9FFD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24" autoAdjust="0"/>
    <p:restoredTop sz="94660"/>
  </p:normalViewPr>
  <p:slideViewPr>
    <p:cSldViewPr>
      <p:cViewPr>
        <p:scale>
          <a:sx n="78" d="100"/>
          <a:sy n="78" d="100"/>
        </p:scale>
        <p:origin x="-852" y="7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e_Microsoft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learnenglishkids.britishcouncil.org/en/grammar-practice/past-simple-sentences" TargetMode="External"/><Relationship Id="rId2" Type="http://schemas.openxmlformats.org/officeDocument/2006/relationships/hyperlink" Target="http://www.eslgamesworld.com/members/games/grammar/New_Snakes_%20Ladders/Past_simple_tense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9910971"/>
              </p:ext>
            </p:extLst>
          </p:nvPr>
        </p:nvGraphicFramePr>
        <p:xfrm>
          <a:off x="332655" y="395536"/>
          <a:ext cx="6264697" cy="83169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Documento" r:id="rId3" imgW="6558554" imgH="3985326" progId="Word.Document.12">
                  <p:embed/>
                </p:oleObj>
              </mc:Choice>
              <mc:Fallback>
                <p:oleObj name="Documento" r:id="rId3" imgW="6558554" imgH="398532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2655" y="395536"/>
                        <a:ext cx="6264697" cy="83169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427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23" b="27017"/>
          <a:stretch/>
        </p:blipFill>
        <p:spPr bwMode="auto">
          <a:xfrm>
            <a:off x="166730" y="179512"/>
            <a:ext cx="6214597" cy="8856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875224" y="682109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Did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5013176" y="682109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did</a:t>
            </a: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2708920" y="681645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drive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1889808" y="7206190"/>
            <a:ext cx="963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bought</a:t>
            </a:r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1304764" y="766834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went</a:t>
            </a:r>
            <a:endParaRPr lang="es-MX" dirty="0"/>
          </a:p>
        </p:txBody>
      </p:sp>
      <p:sp>
        <p:nvSpPr>
          <p:cNvPr id="8" name="7 CuadroTexto"/>
          <p:cNvSpPr txBox="1"/>
          <p:nvPr/>
        </p:nvSpPr>
        <p:spPr>
          <a:xfrm>
            <a:off x="908720" y="803767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Did</a:t>
            </a:r>
            <a:endParaRPr lang="es-MX" dirty="0"/>
          </a:p>
        </p:txBody>
      </p:sp>
      <p:sp>
        <p:nvSpPr>
          <p:cNvPr id="9" name="8 CuadroTexto"/>
          <p:cNvSpPr txBox="1"/>
          <p:nvPr/>
        </p:nvSpPr>
        <p:spPr>
          <a:xfrm>
            <a:off x="2481940" y="804564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swim</a:t>
            </a:r>
            <a:endParaRPr lang="es-MX" dirty="0"/>
          </a:p>
        </p:txBody>
      </p:sp>
      <p:sp>
        <p:nvSpPr>
          <p:cNvPr id="10" name="9 CuadroTexto"/>
          <p:cNvSpPr txBox="1"/>
          <p:nvPr/>
        </p:nvSpPr>
        <p:spPr>
          <a:xfrm>
            <a:off x="5229200" y="806570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Didn´t</a:t>
            </a:r>
            <a:endParaRPr lang="es-MX" dirty="0"/>
          </a:p>
        </p:txBody>
      </p:sp>
      <p:sp>
        <p:nvSpPr>
          <p:cNvPr id="11" name="10 CuadroTexto"/>
          <p:cNvSpPr txBox="1"/>
          <p:nvPr/>
        </p:nvSpPr>
        <p:spPr>
          <a:xfrm>
            <a:off x="2060848" y="843503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saw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031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ictur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69" b="27863"/>
          <a:stretch/>
        </p:blipFill>
        <p:spPr bwMode="auto">
          <a:xfrm>
            <a:off x="80628" y="155510"/>
            <a:ext cx="6516724" cy="8832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3573016" y="687625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Didn`t walk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2002454" y="7245588"/>
            <a:ext cx="1138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surprised</a:t>
            </a: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4437112" y="728672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cooked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710862" y="766593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Did</a:t>
            </a:r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2571711" y="768369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order</a:t>
            </a:r>
            <a:endParaRPr lang="es-MX" dirty="0"/>
          </a:p>
        </p:txBody>
      </p:sp>
      <p:sp>
        <p:nvSpPr>
          <p:cNvPr id="8" name="7 CuadroTexto"/>
          <p:cNvSpPr txBox="1"/>
          <p:nvPr/>
        </p:nvSpPr>
        <p:spPr>
          <a:xfrm>
            <a:off x="4941168" y="765605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did</a:t>
            </a:r>
            <a:endParaRPr lang="es-MX" dirty="0"/>
          </a:p>
        </p:txBody>
      </p:sp>
      <p:sp>
        <p:nvSpPr>
          <p:cNvPr id="9" name="8 CuadroTexto"/>
          <p:cNvSpPr txBox="1"/>
          <p:nvPr/>
        </p:nvSpPr>
        <p:spPr>
          <a:xfrm>
            <a:off x="2033678" y="809517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Didn`t </a:t>
            </a:r>
            <a:r>
              <a:rPr lang="es-MX" dirty="0" err="1" smtClean="0"/>
              <a:t>play</a:t>
            </a:r>
            <a:endParaRPr lang="es-MX" dirty="0"/>
          </a:p>
        </p:txBody>
      </p:sp>
      <p:sp>
        <p:nvSpPr>
          <p:cNvPr id="10" name="9 CuadroTexto"/>
          <p:cNvSpPr txBox="1"/>
          <p:nvPr/>
        </p:nvSpPr>
        <p:spPr>
          <a:xfrm>
            <a:off x="1318377" y="8467497"/>
            <a:ext cx="2621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Wanted</a:t>
            </a:r>
            <a:r>
              <a:rPr lang="es-MX" dirty="0" smtClean="0"/>
              <a:t>               </a:t>
            </a:r>
            <a:r>
              <a:rPr lang="es-MX" dirty="0" err="1" smtClean="0"/>
              <a:t>studied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3656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16632" y="827584"/>
            <a:ext cx="64807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hlinkClick r:id="rId2"/>
              </a:rPr>
              <a:t>http://www.eslgamesworld.com/members/games/grammar/New_Snakes_%</a:t>
            </a:r>
            <a:r>
              <a:rPr lang="es-MX" dirty="0" smtClean="0">
                <a:hlinkClick r:id="rId2"/>
              </a:rPr>
              <a:t>20Ladders/Past_simple_tense.html</a:t>
            </a:r>
            <a:endParaRPr lang="es-MX" dirty="0" smtClean="0"/>
          </a:p>
          <a:p>
            <a:endParaRPr lang="es-MX" dirty="0"/>
          </a:p>
        </p:txBody>
      </p:sp>
      <p:sp>
        <p:nvSpPr>
          <p:cNvPr id="3" name="2 CuadroTexto"/>
          <p:cNvSpPr txBox="1"/>
          <p:nvPr/>
        </p:nvSpPr>
        <p:spPr>
          <a:xfrm>
            <a:off x="120080" y="323528"/>
            <a:ext cx="6339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Practice</a:t>
            </a:r>
            <a:r>
              <a:rPr lang="es-MX" dirty="0" smtClean="0"/>
              <a:t> simple </a:t>
            </a:r>
            <a:r>
              <a:rPr lang="es-MX" dirty="0" err="1" smtClean="0"/>
              <a:t>past</a:t>
            </a:r>
            <a:r>
              <a:rPr lang="es-MX" dirty="0" smtClean="0"/>
              <a:t> of irregular, </a:t>
            </a:r>
            <a:r>
              <a:rPr lang="es-MX" dirty="0" err="1" smtClean="0"/>
              <a:t>possitive</a:t>
            </a:r>
            <a:r>
              <a:rPr lang="es-MX" dirty="0" smtClean="0"/>
              <a:t>, </a:t>
            </a:r>
            <a:r>
              <a:rPr lang="es-MX" dirty="0" err="1" smtClean="0"/>
              <a:t>negative</a:t>
            </a:r>
            <a:r>
              <a:rPr lang="es-MX" dirty="0" smtClean="0"/>
              <a:t> and </a:t>
            </a:r>
            <a:r>
              <a:rPr lang="es-MX" dirty="0" err="1" smtClean="0"/>
              <a:t>questions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120080" y="2123728"/>
            <a:ext cx="60670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hlinkClick r:id="rId3"/>
              </a:rPr>
              <a:t>http://</a:t>
            </a:r>
            <a:r>
              <a:rPr lang="es-MX" dirty="0" smtClean="0">
                <a:hlinkClick r:id="rId3"/>
              </a:rPr>
              <a:t>learnenglishkids.britishcouncil.org/en/grammar-practice/past-simple-sentences</a:t>
            </a:r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277671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39</Words>
  <Application>Microsoft Office PowerPoint</Application>
  <PresentationFormat>Presentación en pantalla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6" baseType="lpstr">
      <vt:lpstr>Tema de Office</vt:lpstr>
      <vt:lpstr>Documento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user_1</cp:lastModifiedBy>
  <cp:revision>20</cp:revision>
  <dcterms:created xsi:type="dcterms:W3CDTF">2013-10-14T03:32:42Z</dcterms:created>
  <dcterms:modified xsi:type="dcterms:W3CDTF">2017-09-26T03:59:36Z</dcterms:modified>
</cp:coreProperties>
</file>