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7" r:id="rId2"/>
    <p:sldId id="274" r:id="rId3"/>
    <p:sldId id="275" r:id="rId4"/>
    <p:sldId id="276" r:id="rId5"/>
  </p:sldIdLst>
  <p:sldSz cx="6858000" cy="9144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3333CC"/>
    <a:srgbClr val="E1FFE1"/>
    <a:srgbClr val="D9FFD9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24" autoAdjust="0"/>
    <p:restoredTop sz="94660"/>
  </p:normalViewPr>
  <p:slideViewPr>
    <p:cSldViewPr>
      <p:cViewPr>
        <p:scale>
          <a:sx n="78" d="100"/>
          <a:sy n="78" d="100"/>
        </p:scale>
        <p:origin x="-852" y="75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8291-6248-468D-B61D-D2C191328211}" type="datetimeFigureOut">
              <a:rPr lang="es-ES" smtClean="0"/>
              <a:pPr/>
              <a:t>25/09/2017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8291-6248-468D-B61D-D2C191328211}" type="datetimeFigureOut">
              <a:rPr lang="es-ES" smtClean="0"/>
              <a:pPr/>
              <a:t>25/09/2017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8291-6248-468D-B61D-D2C191328211}" type="datetimeFigureOut">
              <a:rPr lang="es-ES" smtClean="0"/>
              <a:pPr/>
              <a:t>25/09/2017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8291-6248-468D-B61D-D2C191328211}" type="datetimeFigureOut">
              <a:rPr lang="es-ES" smtClean="0"/>
              <a:pPr/>
              <a:t>25/09/2017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8291-6248-468D-B61D-D2C191328211}" type="datetimeFigureOut">
              <a:rPr lang="es-ES" smtClean="0"/>
              <a:pPr/>
              <a:t>25/09/2017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8291-6248-468D-B61D-D2C191328211}" type="datetimeFigureOut">
              <a:rPr lang="es-ES" smtClean="0"/>
              <a:pPr/>
              <a:t>25/09/2017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8291-6248-468D-B61D-D2C191328211}" type="datetimeFigureOut">
              <a:rPr lang="es-ES" smtClean="0"/>
              <a:pPr/>
              <a:t>25/09/2017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8291-6248-468D-B61D-D2C191328211}" type="datetimeFigureOut">
              <a:rPr lang="es-ES" smtClean="0"/>
              <a:pPr/>
              <a:t>25/09/2017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8291-6248-468D-B61D-D2C191328211}" type="datetimeFigureOut">
              <a:rPr lang="es-ES" smtClean="0"/>
              <a:pPr/>
              <a:t>25/09/2017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8291-6248-468D-B61D-D2C191328211}" type="datetimeFigureOut">
              <a:rPr lang="es-ES" smtClean="0"/>
              <a:pPr/>
              <a:t>25/09/2017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0C8291-6248-468D-B61D-D2C191328211}" type="datetimeFigureOut">
              <a:rPr lang="es-ES" smtClean="0"/>
              <a:pPr/>
              <a:t>25/09/2017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0C8291-6248-468D-B61D-D2C191328211}" type="datetimeFigureOut">
              <a:rPr lang="es-ES" smtClean="0"/>
              <a:pPr/>
              <a:t>25/09/2017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D0963-90D8-4F5C-862B-B6FBB8488F66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o_de_Microsoft_Word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learnenglishkids.britishcouncil.org/en/grammar-practice/past-simple-sentences" TargetMode="External"/><Relationship Id="rId2" Type="http://schemas.openxmlformats.org/officeDocument/2006/relationships/hyperlink" Target="http://www.eslgamesworld.com/members/games/grammar/New_Snakes_%20Ladders/Past_simple_tense.html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6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9910971"/>
              </p:ext>
            </p:extLst>
          </p:nvPr>
        </p:nvGraphicFramePr>
        <p:xfrm>
          <a:off x="332655" y="395536"/>
          <a:ext cx="6264697" cy="83169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Documento" r:id="rId3" imgW="6558554" imgH="3985326" progId="Word.Document.12">
                  <p:embed/>
                </p:oleObj>
              </mc:Choice>
              <mc:Fallback>
                <p:oleObj name="Documento" r:id="rId3" imgW="6558554" imgH="398532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2655" y="395536"/>
                        <a:ext cx="6264697" cy="831692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14278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Pictur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23" b="27017"/>
          <a:stretch/>
        </p:blipFill>
        <p:spPr bwMode="auto">
          <a:xfrm>
            <a:off x="166730" y="179512"/>
            <a:ext cx="6214597" cy="8856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2 CuadroTexto"/>
          <p:cNvSpPr txBox="1"/>
          <p:nvPr/>
        </p:nvSpPr>
        <p:spPr>
          <a:xfrm>
            <a:off x="875224" y="682109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Did</a:t>
            </a:r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5013176" y="682109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did</a:t>
            </a:r>
            <a:endParaRPr lang="es-MX" dirty="0"/>
          </a:p>
        </p:txBody>
      </p:sp>
      <p:sp>
        <p:nvSpPr>
          <p:cNvPr id="5" name="4 CuadroTexto"/>
          <p:cNvSpPr txBox="1"/>
          <p:nvPr/>
        </p:nvSpPr>
        <p:spPr>
          <a:xfrm>
            <a:off x="2708920" y="681645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drive</a:t>
            </a:r>
            <a:endParaRPr lang="es-MX" dirty="0"/>
          </a:p>
        </p:txBody>
      </p:sp>
      <p:sp>
        <p:nvSpPr>
          <p:cNvPr id="6" name="5 CuadroTexto"/>
          <p:cNvSpPr txBox="1"/>
          <p:nvPr/>
        </p:nvSpPr>
        <p:spPr>
          <a:xfrm>
            <a:off x="1889808" y="7206190"/>
            <a:ext cx="963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 smtClean="0"/>
              <a:t>bought</a:t>
            </a:r>
            <a:endParaRPr lang="es-MX" dirty="0"/>
          </a:p>
        </p:txBody>
      </p:sp>
      <p:sp>
        <p:nvSpPr>
          <p:cNvPr id="7" name="6 CuadroTexto"/>
          <p:cNvSpPr txBox="1"/>
          <p:nvPr/>
        </p:nvSpPr>
        <p:spPr>
          <a:xfrm>
            <a:off x="1304764" y="766834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 smtClean="0"/>
              <a:t>went</a:t>
            </a:r>
            <a:endParaRPr lang="es-MX" dirty="0"/>
          </a:p>
        </p:txBody>
      </p:sp>
      <p:sp>
        <p:nvSpPr>
          <p:cNvPr id="8" name="7 CuadroTexto"/>
          <p:cNvSpPr txBox="1"/>
          <p:nvPr/>
        </p:nvSpPr>
        <p:spPr>
          <a:xfrm>
            <a:off x="908720" y="8037676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Did</a:t>
            </a:r>
            <a:endParaRPr lang="es-MX" dirty="0"/>
          </a:p>
        </p:txBody>
      </p:sp>
      <p:sp>
        <p:nvSpPr>
          <p:cNvPr id="9" name="8 CuadroTexto"/>
          <p:cNvSpPr txBox="1"/>
          <p:nvPr/>
        </p:nvSpPr>
        <p:spPr>
          <a:xfrm>
            <a:off x="2481940" y="8045648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 smtClean="0"/>
              <a:t>swim</a:t>
            </a:r>
            <a:endParaRPr lang="es-MX" dirty="0"/>
          </a:p>
        </p:txBody>
      </p:sp>
      <p:sp>
        <p:nvSpPr>
          <p:cNvPr id="10" name="9 CuadroTexto"/>
          <p:cNvSpPr txBox="1"/>
          <p:nvPr/>
        </p:nvSpPr>
        <p:spPr>
          <a:xfrm>
            <a:off x="5229200" y="8065702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Didn´t</a:t>
            </a:r>
            <a:endParaRPr lang="es-MX" dirty="0"/>
          </a:p>
        </p:txBody>
      </p:sp>
      <p:sp>
        <p:nvSpPr>
          <p:cNvPr id="11" name="10 CuadroTexto"/>
          <p:cNvSpPr txBox="1"/>
          <p:nvPr/>
        </p:nvSpPr>
        <p:spPr>
          <a:xfrm>
            <a:off x="2060848" y="8435034"/>
            <a:ext cx="7920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 smtClean="0"/>
              <a:t>saw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0319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Picture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569" b="27863"/>
          <a:stretch/>
        </p:blipFill>
        <p:spPr bwMode="auto">
          <a:xfrm>
            <a:off x="80628" y="155510"/>
            <a:ext cx="6516724" cy="88329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3573016" y="6876256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Didn`t walk</a:t>
            </a:r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2002454" y="7245588"/>
            <a:ext cx="11385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 smtClean="0"/>
              <a:t>surprised</a:t>
            </a:r>
            <a:endParaRPr lang="es-MX" dirty="0"/>
          </a:p>
        </p:txBody>
      </p:sp>
      <p:sp>
        <p:nvSpPr>
          <p:cNvPr id="5" name="4 CuadroTexto"/>
          <p:cNvSpPr txBox="1"/>
          <p:nvPr/>
        </p:nvSpPr>
        <p:spPr>
          <a:xfrm>
            <a:off x="4437112" y="7286720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 smtClean="0"/>
              <a:t>cooked</a:t>
            </a:r>
            <a:endParaRPr lang="es-MX" dirty="0"/>
          </a:p>
        </p:txBody>
      </p:sp>
      <p:sp>
        <p:nvSpPr>
          <p:cNvPr id="6" name="5 CuadroTexto"/>
          <p:cNvSpPr txBox="1"/>
          <p:nvPr/>
        </p:nvSpPr>
        <p:spPr>
          <a:xfrm>
            <a:off x="710862" y="7665934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Did</a:t>
            </a:r>
            <a:endParaRPr lang="es-MX" dirty="0"/>
          </a:p>
        </p:txBody>
      </p:sp>
      <p:sp>
        <p:nvSpPr>
          <p:cNvPr id="7" name="6 CuadroTexto"/>
          <p:cNvSpPr txBox="1"/>
          <p:nvPr/>
        </p:nvSpPr>
        <p:spPr>
          <a:xfrm>
            <a:off x="2571711" y="7683698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 smtClean="0"/>
              <a:t>order</a:t>
            </a:r>
            <a:endParaRPr lang="es-MX" dirty="0"/>
          </a:p>
        </p:txBody>
      </p:sp>
      <p:sp>
        <p:nvSpPr>
          <p:cNvPr id="8" name="7 CuadroTexto"/>
          <p:cNvSpPr txBox="1"/>
          <p:nvPr/>
        </p:nvSpPr>
        <p:spPr>
          <a:xfrm>
            <a:off x="4941168" y="7656052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did</a:t>
            </a:r>
            <a:endParaRPr lang="es-MX" dirty="0"/>
          </a:p>
        </p:txBody>
      </p:sp>
      <p:sp>
        <p:nvSpPr>
          <p:cNvPr id="9" name="8 CuadroTexto"/>
          <p:cNvSpPr txBox="1"/>
          <p:nvPr/>
        </p:nvSpPr>
        <p:spPr>
          <a:xfrm>
            <a:off x="2033678" y="8095178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Didn`t </a:t>
            </a:r>
            <a:r>
              <a:rPr lang="es-MX" dirty="0" err="1" smtClean="0"/>
              <a:t>play</a:t>
            </a:r>
            <a:endParaRPr lang="es-MX" dirty="0"/>
          </a:p>
        </p:txBody>
      </p:sp>
      <p:sp>
        <p:nvSpPr>
          <p:cNvPr id="10" name="9 CuadroTexto"/>
          <p:cNvSpPr txBox="1"/>
          <p:nvPr/>
        </p:nvSpPr>
        <p:spPr>
          <a:xfrm>
            <a:off x="1318377" y="8467497"/>
            <a:ext cx="26214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err="1" smtClean="0"/>
              <a:t>Wanted</a:t>
            </a:r>
            <a:r>
              <a:rPr lang="es-MX" dirty="0" smtClean="0"/>
              <a:t>               </a:t>
            </a:r>
            <a:r>
              <a:rPr lang="es-MX" dirty="0" err="1" smtClean="0"/>
              <a:t>studied</a:t>
            </a:r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33656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16632" y="827584"/>
            <a:ext cx="648072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>
                <a:hlinkClick r:id="rId2"/>
              </a:rPr>
              <a:t>http://www.eslgamesworld.com/members/games/grammar/New_Snakes_%</a:t>
            </a:r>
            <a:r>
              <a:rPr lang="es-MX" dirty="0" smtClean="0">
                <a:hlinkClick r:id="rId2"/>
              </a:rPr>
              <a:t>20Ladders/Past_simple_tense.html</a:t>
            </a:r>
            <a:endParaRPr lang="es-MX" dirty="0" smtClean="0"/>
          </a:p>
          <a:p>
            <a:endParaRPr lang="es-MX" dirty="0"/>
          </a:p>
        </p:txBody>
      </p:sp>
      <p:sp>
        <p:nvSpPr>
          <p:cNvPr id="3" name="2 CuadroTexto"/>
          <p:cNvSpPr txBox="1"/>
          <p:nvPr/>
        </p:nvSpPr>
        <p:spPr>
          <a:xfrm>
            <a:off x="120080" y="323528"/>
            <a:ext cx="63398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err="1" smtClean="0"/>
              <a:t>Practice</a:t>
            </a:r>
            <a:r>
              <a:rPr lang="es-MX" dirty="0" smtClean="0"/>
              <a:t> simple </a:t>
            </a:r>
            <a:r>
              <a:rPr lang="es-MX" dirty="0" err="1" smtClean="0"/>
              <a:t>past</a:t>
            </a:r>
            <a:r>
              <a:rPr lang="es-MX" dirty="0" smtClean="0"/>
              <a:t> of irregular, </a:t>
            </a:r>
            <a:r>
              <a:rPr lang="es-MX" dirty="0" err="1" smtClean="0"/>
              <a:t>possitive</a:t>
            </a:r>
            <a:r>
              <a:rPr lang="es-MX" dirty="0" smtClean="0"/>
              <a:t>, </a:t>
            </a:r>
            <a:r>
              <a:rPr lang="es-MX" dirty="0" err="1" smtClean="0"/>
              <a:t>negative</a:t>
            </a:r>
            <a:r>
              <a:rPr lang="es-MX" dirty="0" smtClean="0"/>
              <a:t> and </a:t>
            </a:r>
            <a:r>
              <a:rPr lang="es-MX" dirty="0" err="1" smtClean="0"/>
              <a:t>questions</a:t>
            </a:r>
            <a:endParaRPr lang="es-MX" dirty="0"/>
          </a:p>
        </p:txBody>
      </p:sp>
      <p:sp>
        <p:nvSpPr>
          <p:cNvPr id="4" name="3 Rectángulo"/>
          <p:cNvSpPr/>
          <p:nvPr/>
        </p:nvSpPr>
        <p:spPr>
          <a:xfrm>
            <a:off x="120080" y="2123728"/>
            <a:ext cx="606702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dirty="0">
                <a:hlinkClick r:id="rId3"/>
              </a:rPr>
              <a:t>http://</a:t>
            </a:r>
            <a:r>
              <a:rPr lang="es-MX" dirty="0" smtClean="0">
                <a:hlinkClick r:id="rId3"/>
              </a:rPr>
              <a:t>learnenglishkids.britishcouncil.org/en/grammar-practice/past-simple-sentences</a:t>
            </a:r>
            <a:endParaRPr lang="es-MX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42776713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254</TotalTime>
  <Words>39</Words>
  <Application>Microsoft Office PowerPoint</Application>
  <PresentationFormat>Presentación en pantalla (4:3)</PresentationFormat>
  <Paragraphs>20</Paragraphs>
  <Slides>4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6" baseType="lpstr">
      <vt:lpstr>Tema de Office</vt:lpstr>
      <vt:lpstr>Documento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alejandra</dc:creator>
  <cp:lastModifiedBy>user_1</cp:lastModifiedBy>
  <cp:revision>20</cp:revision>
  <dcterms:created xsi:type="dcterms:W3CDTF">2013-10-14T03:32:42Z</dcterms:created>
  <dcterms:modified xsi:type="dcterms:W3CDTF">2017-09-26T03:59:36Z</dcterms:modified>
</cp:coreProperties>
</file>