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75" r:id="rId4"/>
    <p:sldId id="276" r:id="rId5"/>
    <p:sldId id="278" r:id="rId6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E1FFE1"/>
    <a:srgbClr val="D9FFD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8291-6248-468D-B61D-D2C191328211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0963-90D8-4F5C-862B-B6FBB8488F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slgamesworld.com/members/games/grammar/New_Snakes_%20Ladders/Past_simple_tens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earnenglishkids.britishcouncil.org/en/grammar-practice/past-simple-senten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910971"/>
              </p:ext>
            </p:extLst>
          </p:nvPr>
        </p:nvGraphicFramePr>
        <p:xfrm>
          <a:off x="332655" y="395536"/>
          <a:ext cx="6264697" cy="831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o" r:id="rId3" imgW="6558554" imgH="3985326" progId="Word.Document.12">
                  <p:embed/>
                </p:oleObj>
              </mc:Choice>
              <mc:Fallback>
                <p:oleObj name="Documento" r:id="rId3" imgW="6558554" imgH="39853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655" y="395536"/>
                        <a:ext cx="6264697" cy="831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2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27017"/>
          <a:stretch/>
        </p:blipFill>
        <p:spPr bwMode="auto">
          <a:xfrm>
            <a:off x="166730" y="179512"/>
            <a:ext cx="6214597" cy="88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636912" y="680424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drove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98108" y="680424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drove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72816" y="7204358"/>
            <a:ext cx="21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bougth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40768" y="76683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went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14806" y="806845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swam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08720" y="8057215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Did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72352" y="806845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Didn´t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80570" y="680424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Did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082758" y="850550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saw</a:t>
            </a:r>
            <a:endParaRPr lang="es-MX" sz="2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27863"/>
          <a:stretch/>
        </p:blipFill>
        <p:spPr bwMode="auto">
          <a:xfrm>
            <a:off x="0" y="311019"/>
            <a:ext cx="6516724" cy="88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429000" y="694826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Not</a:t>
            </a:r>
            <a:r>
              <a:rPr lang="es-MX" sz="2000" b="1" dirty="0" smtClean="0">
                <a:solidFill>
                  <a:srgbClr val="3333CC"/>
                </a:solidFill>
              </a:rPr>
              <a:t>  </a:t>
            </a:r>
            <a:r>
              <a:rPr lang="es-MX" sz="2000" b="1" dirty="0" err="1" smtClean="0">
                <a:solidFill>
                  <a:srgbClr val="3333CC"/>
                </a:solidFill>
              </a:rPr>
              <a:t>walked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44824" y="737119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surprised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06272" y="737119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cooked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34226" y="828268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Not</a:t>
            </a:r>
            <a:r>
              <a:rPr lang="es-MX" sz="2000" b="1" dirty="0" smtClean="0">
                <a:solidFill>
                  <a:srgbClr val="3333CC"/>
                </a:solidFill>
              </a:rPr>
              <a:t>  </a:t>
            </a:r>
            <a:r>
              <a:rPr lang="es-MX" sz="2000" b="1" dirty="0" err="1" smtClean="0">
                <a:solidFill>
                  <a:srgbClr val="3333CC"/>
                </a:solidFill>
              </a:rPr>
              <a:t>played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96752" y="868279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wanted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71700" y="868279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studied</a:t>
            </a:r>
            <a:endParaRPr lang="es-MX" sz="2000" b="1" dirty="0">
              <a:solidFill>
                <a:srgbClr val="3333C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64704" y="780326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3333CC"/>
                </a:solidFill>
              </a:rPr>
              <a:t>Did</a:t>
            </a:r>
            <a:endParaRPr lang="es-MX" sz="2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888" y="692860"/>
            <a:ext cx="64807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http://www.eslgamesworld.com/members/games/grammar/New_Snakes_%</a:t>
            </a:r>
            <a:r>
              <a:rPr lang="es-MX" dirty="0" smtClean="0">
                <a:hlinkClick r:id="rId2"/>
              </a:rPr>
              <a:t>20Ladders/Past_simple_tense.html</a:t>
            </a:r>
            <a:endParaRPr lang="es-MX" dirty="0" smtClean="0"/>
          </a:p>
          <a:p>
            <a:r>
              <a:rPr lang="es-MX" sz="2400" b="1" dirty="0" smtClean="0"/>
              <a:t>15/20</a:t>
            </a:r>
            <a:endParaRPr lang="es-MX" sz="2400" b="1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20080" y="323528"/>
            <a:ext cx="633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Practice</a:t>
            </a:r>
            <a:r>
              <a:rPr lang="es-MX" dirty="0" smtClean="0"/>
              <a:t> simple </a:t>
            </a:r>
            <a:r>
              <a:rPr lang="es-MX" dirty="0" err="1" smtClean="0"/>
              <a:t>past</a:t>
            </a:r>
            <a:r>
              <a:rPr lang="es-MX" dirty="0" smtClean="0"/>
              <a:t> of irregular, </a:t>
            </a:r>
            <a:r>
              <a:rPr lang="es-MX" dirty="0" err="1" smtClean="0"/>
              <a:t>possitive</a:t>
            </a:r>
            <a:r>
              <a:rPr lang="es-MX" dirty="0" smtClean="0"/>
              <a:t>, </a:t>
            </a:r>
            <a:r>
              <a:rPr lang="es-MX" dirty="0" err="1" smtClean="0"/>
              <a:t>negative</a:t>
            </a:r>
            <a:r>
              <a:rPr lang="es-MX" dirty="0" smtClean="0"/>
              <a:t> and </a:t>
            </a:r>
            <a:r>
              <a:rPr lang="es-MX" dirty="0" err="1" smtClean="0"/>
              <a:t>questions</a:t>
            </a:r>
            <a:endParaRPr lang="es-MX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116" t="17381" r="36084" b="24725"/>
          <a:stretch/>
        </p:blipFill>
        <p:spPr>
          <a:xfrm>
            <a:off x="100608" y="1716626"/>
            <a:ext cx="6987438" cy="38680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8001" t="16384" r="40550" b="29457"/>
          <a:stretch/>
        </p:blipFill>
        <p:spPr>
          <a:xfrm>
            <a:off x="332656" y="5454563"/>
            <a:ext cx="6264696" cy="37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001" t="16384" r="38450" b="21987"/>
          <a:stretch/>
        </p:blipFill>
        <p:spPr>
          <a:xfrm>
            <a:off x="620688" y="179512"/>
            <a:ext cx="5256584" cy="34013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8000" t="16808" r="40550" b="25298"/>
          <a:stretch/>
        </p:blipFill>
        <p:spPr>
          <a:xfrm>
            <a:off x="610404" y="3779912"/>
            <a:ext cx="5406328" cy="342033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0688" y="7410745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http://</a:t>
            </a:r>
            <a:r>
              <a:rPr lang="es-MX" dirty="0" smtClean="0">
                <a:hlinkClick r:id="rId4"/>
              </a:rPr>
              <a:t>learnenglishkids.britishcouncil.org/en/grammar-practice/past-simple-sentences</a:t>
            </a:r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Teacher</a:t>
            </a:r>
            <a:r>
              <a:rPr lang="es-MX" dirty="0" smtClean="0"/>
              <a:t>, este juego venía en la actividad pasada.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3351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48</Words>
  <Application>Microsoft Office PowerPoint</Application>
  <PresentationFormat>Presentación en pantalla (4:3)</PresentationFormat>
  <Paragraphs>22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Illean Ibarra</cp:lastModifiedBy>
  <cp:revision>22</cp:revision>
  <dcterms:created xsi:type="dcterms:W3CDTF">2013-10-14T03:32:42Z</dcterms:created>
  <dcterms:modified xsi:type="dcterms:W3CDTF">2017-09-26T02:40:05Z</dcterms:modified>
</cp:coreProperties>
</file>