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7" r:id="rId2"/>
    <p:sldId id="274" r:id="rId3"/>
    <p:sldId id="275" r:id="rId4"/>
    <p:sldId id="276" r:id="rId5"/>
    <p:sldId id="278" r:id="rId6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E1FFE1"/>
    <a:srgbClr val="D9FFD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317" autoAdjust="0"/>
  </p:normalViewPr>
  <p:slideViewPr>
    <p:cSldViewPr>
      <p:cViewPr>
        <p:scale>
          <a:sx n="42" d="100"/>
          <a:sy n="42" d="100"/>
        </p:scale>
        <p:origin x="-2484" y="-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DEC10-3DC6-4EF1-89E3-E13CB50C6E42}" type="datetimeFigureOut">
              <a:rPr lang="es-MX" smtClean="0"/>
              <a:t>25/09/2017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F594B-331E-44FB-9D1C-24A34477D9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3543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2. </a:t>
            </a:r>
            <a:r>
              <a:rPr lang="es-MX" dirty="0" err="1" smtClean="0"/>
              <a:t>Did</a:t>
            </a:r>
            <a:r>
              <a:rPr lang="es-MX" dirty="0" smtClean="0"/>
              <a:t> Helen drive </a:t>
            </a:r>
            <a:r>
              <a:rPr lang="es-MX" dirty="0" err="1" smtClean="0"/>
              <a:t>to</a:t>
            </a:r>
            <a:r>
              <a:rPr lang="es-MX" dirty="0" smtClean="0"/>
              <a:t> </a:t>
            </a:r>
            <a:r>
              <a:rPr lang="es-MX" dirty="0" err="1" smtClean="0"/>
              <a:t>work</a:t>
            </a:r>
            <a:r>
              <a:rPr lang="es-MX" dirty="0" smtClean="0"/>
              <a:t>? B: Yes, </a:t>
            </a:r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dirty="0" err="1" smtClean="0"/>
              <a:t>did</a:t>
            </a:r>
            <a:r>
              <a:rPr lang="es-MX" dirty="0" smtClean="0"/>
              <a:t>. </a:t>
            </a:r>
          </a:p>
          <a:p>
            <a:r>
              <a:rPr lang="es-MX" dirty="0" smtClean="0"/>
              <a:t>3. </a:t>
            </a:r>
            <a:r>
              <a:rPr lang="es-MX" dirty="0" err="1" smtClean="0"/>
              <a:t>My</a:t>
            </a:r>
            <a:r>
              <a:rPr lang="es-MX" dirty="0" smtClean="0"/>
              <a:t> </a:t>
            </a:r>
            <a:r>
              <a:rPr lang="es-MX" dirty="0" err="1" smtClean="0"/>
              <a:t>neighbor</a:t>
            </a:r>
            <a:r>
              <a:rPr lang="es-MX" dirty="0" smtClean="0"/>
              <a:t> </a:t>
            </a:r>
            <a:r>
              <a:rPr lang="es-MX" dirty="0" err="1" smtClean="0"/>
              <a:t>bougth</a:t>
            </a:r>
            <a:r>
              <a:rPr lang="es-MX" baseline="0" dirty="0" smtClean="0"/>
              <a:t> a new car </a:t>
            </a:r>
            <a:r>
              <a:rPr lang="es-MX" baseline="0" dirty="0" err="1" smtClean="0"/>
              <a:t>last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week</a:t>
            </a:r>
            <a:r>
              <a:rPr lang="es-MX" baseline="0" dirty="0" smtClean="0"/>
              <a:t>.</a:t>
            </a:r>
          </a:p>
          <a:p>
            <a:r>
              <a:rPr lang="es-MX" baseline="0" dirty="0" smtClean="0"/>
              <a:t>4. </a:t>
            </a:r>
            <a:r>
              <a:rPr lang="es-MX" baseline="0" dirty="0" err="1" smtClean="0"/>
              <a:t>They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went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to</a:t>
            </a:r>
            <a:r>
              <a:rPr lang="es-MX" baseline="0" dirty="0" smtClean="0"/>
              <a:t> </a:t>
            </a:r>
            <a:r>
              <a:rPr lang="es-MX" baseline="0" dirty="0" err="1" smtClean="0"/>
              <a:t>Italy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on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their</a:t>
            </a:r>
            <a:r>
              <a:rPr lang="es-MX" baseline="0" dirty="0" smtClean="0"/>
              <a:t> </a:t>
            </a:r>
            <a:r>
              <a:rPr lang="es-MX" baseline="0" dirty="0" err="1" smtClean="0"/>
              <a:t>last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summer</a:t>
            </a:r>
            <a:r>
              <a:rPr lang="es-MX" baseline="0" dirty="0" smtClean="0"/>
              <a:t> </a:t>
            </a:r>
            <a:r>
              <a:rPr lang="es-MX" baseline="0" dirty="0" err="1" smtClean="0"/>
              <a:t>holiday</a:t>
            </a:r>
            <a:r>
              <a:rPr lang="es-MX" baseline="0" dirty="0" smtClean="0"/>
              <a:t>.</a:t>
            </a:r>
          </a:p>
          <a:p>
            <a:r>
              <a:rPr lang="es-MX" baseline="0" dirty="0" err="1" smtClean="0"/>
              <a:t>5.A</a:t>
            </a:r>
            <a:r>
              <a:rPr lang="es-MX" baseline="0" dirty="0" smtClean="0"/>
              <a:t>: </a:t>
            </a:r>
            <a:r>
              <a:rPr lang="es-MX" baseline="0" dirty="0" err="1" smtClean="0"/>
              <a:t>Dis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swim</a:t>
            </a:r>
            <a:r>
              <a:rPr lang="es-MX" baseline="0" dirty="0" smtClean="0"/>
              <a:t> at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beach</a:t>
            </a:r>
            <a:r>
              <a:rPr lang="es-MX" baseline="0" dirty="0" smtClean="0"/>
              <a:t>? B: No, </a:t>
            </a:r>
            <a:r>
              <a:rPr lang="es-MX" baseline="0" dirty="0" err="1" smtClean="0"/>
              <a:t>they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didn’t</a:t>
            </a:r>
            <a:endParaRPr lang="es-MX" baseline="0" dirty="0" smtClean="0"/>
          </a:p>
          <a:p>
            <a:r>
              <a:rPr lang="es-MX" baseline="0" dirty="0" smtClean="0"/>
              <a:t>6. </a:t>
            </a:r>
            <a:r>
              <a:rPr lang="es-MX" baseline="0" dirty="0" err="1" smtClean="0"/>
              <a:t>My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family</a:t>
            </a:r>
            <a:r>
              <a:rPr lang="es-MX" baseline="0" dirty="0" smtClean="0"/>
              <a:t> and i </a:t>
            </a:r>
            <a:r>
              <a:rPr lang="es-MX" baseline="0" dirty="0" err="1" smtClean="0"/>
              <a:t>saw</a:t>
            </a:r>
            <a:r>
              <a:rPr lang="es-MX" baseline="0" dirty="0" smtClean="0"/>
              <a:t> a </a:t>
            </a:r>
            <a:r>
              <a:rPr lang="es-MX" baseline="0" dirty="0" err="1" smtClean="0"/>
              <a:t>comedy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movie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last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night</a:t>
            </a:r>
            <a:r>
              <a:rPr lang="es-MX" baseline="0" dirty="0" smtClean="0"/>
              <a:t>.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DF594B-331E-44FB-9D1C-24A34477D94C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1309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2.</a:t>
            </a:r>
            <a:r>
              <a:rPr lang="es-MX" baseline="0" dirty="0" smtClean="0"/>
              <a:t> He </a:t>
            </a:r>
            <a:r>
              <a:rPr lang="es-MX" baseline="0" dirty="0" err="1" smtClean="0"/>
              <a:t>usually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walks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to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work</a:t>
            </a:r>
            <a:r>
              <a:rPr lang="es-MX" baseline="0" dirty="0" smtClean="0"/>
              <a:t> , </a:t>
            </a:r>
            <a:r>
              <a:rPr lang="es-MX" baseline="0" dirty="0" err="1" smtClean="0"/>
              <a:t>but</a:t>
            </a:r>
            <a:r>
              <a:rPr lang="es-MX" baseline="0" dirty="0" smtClean="0"/>
              <a:t> he </a:t>
            </a:r>
            <a:r>
              <a:rPr lang="es-MX" baseline="0" dirty="0" err="1" smtClean="0"/>
              <a:t>didn’t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walk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to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work</a:t>
            </a:r>
            <a:r>
              <a:rPr lang="es-MX" baseline="0" dirty="0" smtClean="0"/>
              <a:t> </a:t>
            </a:r>
            <a:r>
              <a:rPr lang="es-MX" baseline="0" dirty="0" err="1" smtClean="0"/>
              <a:t>yesterday</a:t>
            </a:r>
            <a:r>
              <a:rPr lang="es-MX" baseline="0" dirty="0" smtClean="0"/>
              <a:t>. </a:t>
            </a:r>
          </a:p>
          <a:p>
            <a:r>
              <a:rPr lang="es-MX" baseline="0" dirty="0" smtClean="0"/>
              <a:t>3. I </a:t>
            </a:r>
            <a:r>
              <a:rPr lang="es-MX" baseline="0" dirty="0" err="1" smtClean="0"/>
              <a:t>was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really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surprise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when</a:t>
            </a:r>
            <a:r>
              <a:rPr lang="es-MX" baseline="0" dirty="0" smtClean="0"/>
              <a:t> </a:t>
            </a:r>
            <a:r>
              <a:rPr lang="es-MX" baseline="0" dirty="0" err="1" smtClean="0"/>
              <a:t>my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friend</a:t>
            </a:r>
            <a:r>
              <a:rPr lang="es-MX" baseline="0" dirty="0" smtClean="0"/>
              <a:t> </a:t>
            </a:r>
            <a:r>
              <a:rPr lang="es-MX" baseline="0" dirty="0" err="1" smtClean="0"/>
              <a:t>cooked</a:t>
            </a:r>
            <a:r>
              <a:rPr lang="es-MX" baseline="0" dirty="0" smtClean="0"/>
              <a:t> </a:t>
            </a:r>
            <a:r>
              <a:rPr lang="es-MX" baseline="0" dirty="0" err="1" smtClean="0"/>
              <a:t>dinner</a:t>
            </a:r>
            <a:r>
              <a:rPr lang="es-MX" baseline="0" dirty="0" smtClean="0"/>
              <a:t>.</a:t>
            </a:r>
          </a:p>
          <a:p>
            <a:r>
              <a:rPr lang="es-MX" baseline="0" dirty="0" smtClean="0"/>
              <a:t>4. A: </a:t>
            </a:r>
            <a:r>
              <a:rPr lang="es-MX" baseline="0" dirty="0" err="1" smtClean="0"/>
              <a:t>Did</a:t>
            </a:r>
            <a:r>
              <a:rPr lang="es-MX" baseline="0" dirty="0" smtClean="0"/>
              <a:t> </a:t>
            </a:r>
            <a:r>
              <a:rPr lang="es-MX" baseline="0" dirty="0" err="1" smtClean="0"/>
              <a:t>you</a:t>
            </a:r>
            <a:r>
              <a:rPr lang="es-MX" baseline="0" dirty="0" smtClean="0"/>
              <a:t> </a:t>
            </a:r>
            <a:r>
              <a:rPr lang="es-MX" baseline="0" dirty="0" err="1" smtClean="0"/>
              <a:t>order</a:t>
            </a:r>
            <a:r>
              <a:rPr lang="es-MX" baseline="0" dirty="0" smtClean="0"/>
              <a:t> </a:t>
            </a:r>
            <a:r>
              <a:rPr lang="es-MX" baseline="0" dirty="0" err="1" smtClean="0"/>
              <a:t>your</a:t>
            </a:r>
            <a:r>
              <a:rPr lang="es-MX" baseline="0" dirty="0" smtClean="0"/>
              <a:t> </a:t>
            </a:r>
            <a:r>
              <a:rPr lang="es-MX" baseline="0" dirty="0" err="1" smtClean="0"/>
              <a:t>food</a:t>
            </a:r>
            <a:r>
              <a:rPr lang="es-MX" baseline="0" dirty="0" smtClean="0"/>
              <a:t>? B: Yes, </a:t>
            </a:r>
            <a:r>
              <a:rPr lang="es-MX" baseline="0" dirty="0" err="1" smtClean="0"/>
              <a:t>we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ordered</a:t>
            </a:r>
            <a:r>
              <a:rPr lang="es-MX" baseline="0" dirty="0" smtClean="0"/>
              <a:t> </a:t>
            </a:r>
          </a:p>
          <a:p>
            <a:r>
              <a:rPr lang="es-MX" dirty="0" err="1" smtClean="0"/>
              <a:t>5.My</a:t>
            </a:r>
            <a:r>
              <a:rPr lang="es-MX" dirty="0" smtClean="0"/>
              <a:t> </a:t>
            </a:r>
            <a:r>
              <a:rPr lang="es-MX" dirty="0" err="1" smtClean="0"/>
              <a:t>friends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didn’t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play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tennis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because</a:t>
            </a:r>
            <a:r>
              <a:rPr lang="es-MX" baseline="0" dirty="0" smtClean="0"/>
              <a:t> </a:t>
            </a:r>
            <a:r>
              <a:rPr lang="es-MX" baseline="0" dirty="0" err="1" smtClean="0"/>
              <a:t>it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was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too</a:t>
            </a:r>
            <a:r>
              <a:rPr lang="es-MX" baseline="0" dirty="0" smtClean="0"/>
              <a:t> </a:t>
            </a:r>
            <a:r>
              <a:rPr lang="es-MX" baseline="0" dirty="0" err="1" smtClean="0"/>
              <a:t>hot</a:t>
            </a:r>
            <a:r>
              <a:rPr lang="es-MX" baseline="0" dirty="0" smtClean="0"/>
              <a:t> </a:t>
            </a:r>
            <a:r>
              <a:rPr lang="es-MX" baseline="0" dirty="0" err="1" smtClean="0"/>
              <a:t>outside</a:t>
            </a:r>
            <a:r>
              <a:rPr lang="es-MX" baseline="0" dirty="0" smtClean="0"/>
              <a:t>. </a:t>
            </a:r>
          </a:p>
          <a:p>
            <a:r>
              <a:rPr lang="es-MX" baseline="0" dirty="0" smtClean="0"/>
              <a:t>6. Troy </a:t>
            </a:r>
            <a:r>
              <a:rPr lang="es-MX" baseline="0" dirty="0" err="1" smtClean="0"/>
              <a:t>wanted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to</a:t>
            </a:r>
            <a:r>
              <a:rPr lang="es-MX" baseline="0" dirty="0" smtClean="0"/>
              <a:t> </a:t>
            </a:r>
            <a:r>
              <a:rPr lang="es-MX" baseline="0" dirty="0" err="1" smtClean="0"/>
              <a:t>study</a:t>
            </a:r>
            <a:r>
              <a:rPr lang="es-MX" baseline="0" dirty="0" smtClean="0"/>
              <a:t> </a:t>
            </a:r>
            <a:r>
              <a:rPr lang="es-MX" baseline="0" dirty="0" err="1" smtClean="0"/>
              <a:t>for</a:t>
            </a:r>
            <a:r>
              <a:rPr lang="es-MX" baseline="0" dirty="0" smtClean="0"/>
              <a:t> </a:t>
            </a:r>
            <a:r>
              <a:rPr lang="es-MX" baseline="0" dirty="0" err="1" smtClean="0"/>
              <a:t>the</a:t>
            </a:r>
            <a:r>
              <a:rPr lang="es-MX" baseline="0" dirty="0" smtClean="0"/>
              <a:t> final </a:t>
            </a:r>
            <a:r>
              <a:rPr lang="es-MX" baseline="0" dirty="0" err="1" smtClean="0"/>
              <a:t>exam</a:t>
            </a:r>
            <a:r>
              <a:rPr lang="es-MX" baseline="0" dirty="0" smtClean="0"/>
              <a:t>.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DF594B-331E-44FB-9D1C-24A34477D94C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50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practice/past-simple-sentences" TargetMode="External"/><Relationship Id="rId2" Type="http://schemas.openxmlformats.org/officeDocument/2006/relationships/hyperlink" Target="http://www.eslgamesworld.com/members/games/grammar/New_Snakes_%20Ladders/Past_simple_tense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910971"/>
              </p:ext>
            </p:extLst>
          </p:nvPr>
        </p:nvGraphicFramePr>
        <p:xfrm>
          <a:off x="332655" y="395536"/>
          <a:ext cx="6264697" cy="8316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o" r:id="rId3" imgW="6558554" imgH="3985326" progId="Word.Document.12">
                  <p:embed/>
                </p:oleObj>
              </mc:Choice>
              <mc:Fallback>
                <p:oleObj name="Documento" r:id="rId3" imgW="6558554" imgH="39853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55" y="395536"/>
                        <a:ext cx="6264697" cy="8316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2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3" b="27017"/>
          <a:stretch/>
        </p:blipFill>
        <p:spPr bwMode="auto">
          <a:xfrm>
            <a:off x="166729" y="0"/>
            <a:ext cx="6214597" cy="885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9" b="27863"/>
          <a:stretch/>
        </p:blipFill>
        <p:spPr bwMode="auto">
          <a:xfrm>
            <a:off x="80628" y="155510"/>
            <a:ext cx="6516724" cy="883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5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632" y="82758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http://www.eslgamesworld.com/members/games/grammar/New_Snakes_%</a:t>
            </a:r>
            <a:r>
              <a:rPr lang="es-MX" dirty="0" smtClean="0">
                <a:hlinkClick r:id="rId2"/>
              </a:rPr>
              <a:t>20Ladders/Past_simple_tense.html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0080" y="323528"/>
            <a:ext cx="633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simple </a:t>
            </a:r>
            <a:r>
              <a:rPr lang="es-MX" dirty="0" err="1" smtClean="0"/>
              <a:t>past</a:t>
            </a:r>
            <a:r>
              <a:rPr lang="es-MX" dirty="0" smtClean="0"/>
              <a:t> of irregular, </a:t>
            </a:r>
            <a:r>
              <a:rPr lang="es-MX" dirty="0" err="1" smtClean="0"/>
              <a:t>possitive</a:t>
            </a:r>
            <a:r>
              <a:rPr lang="es-MX" dirty="0" smtClean="0"/>
              <a:t>, </a:t>
            </a:r>
            <a:r>
              <a:rPr lang="es-MX" dirty="0" err="1" smtClean="0"/>
              <a:t>negative</a:t>
            </a:r>
            <a:r>
              <a:rPr lang="es-MX" dirty="0" smtClean="0"/>
              <a:t> and </a:t>
            </a:r>
            <a:r>
              <a:rPr lang="es-MX" dirty="0" err="1" smtClean="0"/>
              <a:t>questions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0080" y="2123728"/>
            <a:ext cx="6067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learnenglishkids.britishcouncil.org/en/grammar-practice/past-simple-sentences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7767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803"/>
          <a:stretch/>
        </p:blipFill>
        <p:spPr bwMode="auto">
          <a:xfrm>
            <a:off x="429551" y="58396"/>
            <a:ext cx="3458693" cy="2937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4129" b="-2187"/>
          <a:stretch/>
        </p:blipFill>
        <p:spPr bwMode="auto">
          <a:xfrm>
            <a:off x="3947095" y="256216"/>
            <a:ext cx="2664296" cy="273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836"/>
          <a:stretch/>
        </p:blipFill>
        <p:spPr bwMode="auto">
          <a:xfrm>
            <a:off x="419247" y="3347864"/>
            <a:ext cx="2677447" cy="227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531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154</Words>
  <Application>Microsoft Office PowerPoint</Application>
  <PresentationFormat>Presentación en pantalla (4:3)</PresentationFormat>
  <Paragraphs>15</Paragraphs>
  <Slides>5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Tema de Office</vt:lpstr>
      <vt:lpstr>Documento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Veroo</cp:lastModifiedBy>
  <cp:revision>21</cp:revision>
  <dcterms:created xsi:type="dcterms:W3CDTF">2013-10-14T03:32:42Z</dcterms:created>
  <dcterms:modified xsi:type="dcterms:W3CDTF">2017-09-26T02:52:09Z</dcterms:modified>
</cp:coreProperties>
</file>