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4" r:id="rId3"/>
    <p:sldId id="275" r:id="rId4"/>
    <p:sldId id="276" r:id="rId5"/>
    <p:sldId id="278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0" y="-2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260646" y="899592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916832" y="7483097"/>
            <a:ext cx="241451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400" b="1" dirty="0" err="1">
                <a:ln/>
                <a:solidFill>
                  <a:schemeClr val="accent3"/>
                </a:solidFill>
              </a:rPr>
              <a:t>d</a:t>
            </a:r>
            <a:r>
              <a:rPr lang="es-ES" sz="2400" b="1" dirty="0" err="1" smtClean="0">
                <a:ln/>
                <a:solidFill>
                  <a:schemeClr val="accent3"/>
                </a:solidFill>
              </a:rPr>
              <a:t>rove</a:t>
            </a:r>
            <a:r>
              <a:rPr lang="es-ES" sz="2400" b="1" dirty="0" smtClean="0">
                <a:ln/>
                <a:solidFill>
                  <a:schemeClr val="accent3"/>
                </a:solidFill>
              </a:rPr>
              <a:t> </a:t>
            </a:r>
            <a:endParaRPr lang="es-ES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229200" y="7452320"/>
            <a:ext cx="6575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800" b="1" cap="none" spc="0" dirty="0" err="1" smtClean="0">
                <a:ln/>
                <a:solidFill>
                  <a:schemeClr val="accent3"/>
                </a:solidFill>
                <a:effectLst/>
              </a:rPr>
              <a:t>did</a:t>
            </a:r>
            <a:endParaRPr lang="es-E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301208" y="8682335"/>
            <a:ext cx="93487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400" b="1" dirty="0" err="1">
                <a:ln/>
                <a:solidFill>
                  <a:schemeClr val="accent3"/>
                </a:solidFill>
              </a:rPr>
              <a:t>didn't</a:t>
            </a:r>
            <a:endParaRPr lang="es-E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844824" y="7884368"/>
            <a:ext cx="10954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400" b="1" cap="none" spc="0" dirty="0" err="1" smtClean="0">
                <a:ln/>
                <a:solidFill>
                  <a:schemeClr val="accent3"/>
                </a:solidFill>
                <a:effectLst/>
              </a:rPr>
              <a:t>bought</a:t>
            </a:r>
            <a:endParaRPr lang="es-E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340768" y="8298934"/>
            <a:ext cx="8365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400" b="1" cap="none" spc="0" dirty="0" err="1" smtClean="0">
                <a:ln/>
                <a:solidFill>
                  <a:schemeClr val="accent3"/>
                </a:solidFill>
                <a:effectLst/>
              </a:rPr>
              <a:t>went</a:t>
            </a:r>
            <a:endParaRPr lang="es-E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564904" y="8747304"/>
            <a:ext cx="93487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400" b="1" cap="none" spc="0" dirty="0" err="1" smtClean="0">
                <a:ln/>
                <a:solidFill>
                  <a:schemeClr val="accent3"/>
                </a:solidFill>
                <a:effectLst/>
              </a:rPr>
              <a:t>swam</a:t>
            </a:r>
            <a:endParaRPr lang="es-E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177344" y="9182984"/>
            <a:ext cx="6871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400" b="1" cap="none" spc="0" dirty="0" err="1" smtClean="0">
                <a:ln/>
                <a:solidFill>
                  <a:schemeClr val="accent3"/>
                </a:solidFill>
                <a:effectLst/>
              </a:rPr>
              <a:t>saw</a:t>
            </a:r>
            <a:endParaRPr lang="es-E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116631" y="107504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16832" y="7236296"/>
            <a:ext cx="11785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000" b="1" cap="none" spc="0" dirty="0" err="1" smtClean="0">
                <a:ln/>
                <a:solidFill>
                  <a:schemeClr val="accent3"/>
                </a:solidFill>
                <a:effectLst/>
              </a:rPr>
              <a:t>surprised</a:t>
            </a:r>
            <a:endParaRPr lang="es-E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420888" y="7236296"/>
            <a:ext cx="12270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000" b="1" cap="none" spc="0" dirty="0" err="1" smtClean="0">
                <a:ln/>
                <a:solidFill>
                  <a:schemeClr val="accent3"/>
                </a:solidFill>
                <a:effectLst/>
              </a:rPr>
              <a:t>Ordered</a:t>
            </a:r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533103" y="6777260"/>
            <a:ext cx="11378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000" b="1" dirty="0" err="1" smtClean="0">
                <a:ln/>
                <a:solidFill>
                  <a:schemeClr val="accent3"/>
                </a:solidFill>
              </a:rPr>
              <a:t>Cooked</a:t>
            </a:r>
            <a:r>
              <a:rPr lang="es-ES" sz="5400" b="1" dirty="0" smtClean="0">
                <a:ln/>
                <a:solidFill>
                  <a:schemeClr val="accent3"/>
                </a:solidFill>
              </a:rPr>
              <a:t> 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501008" y="6758557"/>
            <a:ext cx="13665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000" b="1" dirty="0" err="1" smtClean="0">
                <a:ln/>
                <a:solidFill>
                  <a:schemeClr val="accent3"/>
                </a:solidFill>
              </a:rPr>
              <a:t>didn't</a:t>
            </a:r>
            <a:r>
              <a:rPr lang="es-ES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s-ES" sz="2000" b="1" dirty="0" err="1" smtClean="0">
                <a:ln/>
                <a:solidFill>
                  <a:schemeClr val="accent3"/>
                </a:solidFill>
              </a:rPr>
              <a:t>walk</a:t>
            </a:r>
            <a:endParaRPr lang="es-E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229200" y="7631073"/>
            <a:ext cx="52290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000" b="1" cap="none" spc="0" dirty="0" err="1" smtClean="0">
                <a:ln/>
                <a:solidFill>
                  <a:schemeClr val="accent3"/>
                </a:solidFill>
                <a:effectLst/>
              </a:rPr>
              <a:t>did</a:t>
            </a:r>
            <a:endParaRPr lang="es-E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190841" y="8044900"/>
            <a:ext cx="131016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000" b="1" dirty="0" err="1" smtClean="0">
                <a:ln/>
                <a:solidFill>
                  <a:schemeClr val="accent3"/>
                </a:solidFill>
              </a:rPr>
              <a:t>didn't</a:t>
            </a:r>
            <a:r>
              <a:rPr lang="es-ES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s-ES" sz="2000" b="1" dirty="0" err="1" smtClean="0">
                <a:ln/>
                <a:solidFill>
                  <a:schemeClr val="accent3"/>
                </a:solidFill>
              </a:rPr>
              <a:t>play</a:t>
            </a:r>
            <a:endParaRPr lang="es-E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885757" y="8432126"/>
            <a:ext cx="97847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000" b="1" cap="none" spc="0" dirty="0" err="1" smtClean="0">
                <a:ln/>
                <a:solidFill>
                  <a:schemeClr val="accent3"/>
                </a:solidFill>
                <a:effectLst/>
              </a:rPr>
              <a:t>studied</a:t>
            </a:r>
            <a:endParaRPr lang="es-E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317103" y="8047901"/>
            <a:ext cx="1179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000" b="1" cap="none" spc="0" dirty="0" err="1" smtClean="0">
                <a:ln/>
                <a:solidFill>
                  <a:schemeClr val="accent3"/>
                </a:solidFill>
                <a:effectLst/>
              </a:rPr>
              <a:t>Wanted</a:t>
            </a:r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t="4308"/>
          <a:stretch/>
        </p:blipFill>
        <p:spPr>
          <a:xfrm>
            <a:off x="116632" y="827584"/>
            <a:ext cx="6696744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931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36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luis lara balderas</cp:lastModifiedBy>
  <cp:revision>21</cp:revision>
  <dcterms:created xsi:type="dcterms:W3CDTF">2013-10-14T03:32:42Z</dcterms:created>
  <dcterms:modified xsi:type="dcterms:W3CDTF">2017-09-26T03:35:17Z</dcterms:modified>
</cp:coreProperties>
</file>