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7" r:id="rId2"/>
    <p:sldId id="274" r:id="rId3"/>
    <p:sldId id="275" r:id="rId4"/>
    <p:sldId id="276" r:id="rId5"/>
    <p:sldId id="278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231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06640-1DE8-4E3B-96D9-286C26B40DAC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043C0-2F95-4600-9D01-CCC6B62CAC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4078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16632" y="-1188640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C9D9E56-6EB4-4579-A0EF-51960D800BB2}"/>
              </a:ext>
            </a:extLst>
          </p:cNvPr>
          <p:cNvSpPr txBox="1"/>
          <p:nvPr/>
        </p:nvSpPr>
        <p:spPr>
          <a:xfrm>
            <a:off x="908720" y="543609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Did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F3F3A61-2FE3-4CC2-B4CC-C7F9A86CDB70}"/>
              </a:ext>
            </a:extLst>
          </p:cNvPr>
          <p:cNvSpPr txBox="1"/>
          <p:nvPr/>
        </p:nvSpPr>
        <p:spPr>
          <a:xfrm>
            <a:off x="2492007" y="543609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drove</a:t>
            </a:r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F700AB8-7C4D-4AB3-A448-B4F07E959030}"/>
              </a:ext>
            </a:extLst>
          </p:cNvPr>
          <p:cNvSpPr txBox="1"/>
          <p:nvPr/>
        </p:nvSpPr>
        <p:spPr>
          <a:xfrm>
            <a:off x="5083406" y="543609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did</a:t>
            </a:r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189CB42-8638-4DAA-B5BA-F5E1019B8974}"/>
              </a:ext>
            </a:extLst>
          </p:cNvPr>
          <p:cNvSpPr txBox="1"/>
          <p:nvPr/>
        </p:nvSpPr>
        <p:spPr>
          <a:xfrm>
            <a:off x="1839711" y="579613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bay</a:t>
            </a:r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C00D0E1-F3FF-49CF-9C82-17C753B9053A}"/>
              </a:ext>
            </a:extLst>
          </p:cNvPr>
          <p:cNvSpPr txBox="1"/>
          <p:nvPr/>
        </p:nvSpPr>
        <p:spPr>
          <a:xfrm>
            <a:off x="1266534" y="6257801"/>
            <a:ext cx="936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went</a:t>
            </a:r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AA1B295-7ACB-496A-9DD6-C8732D77D975}"/>
              </a:ext>
            </a:extLst>
          </p:cNvPr>
          <p:cNvSpPr txBox="1"/>
          <p:nvPr/>
        </p:nvSpPr>
        <p:spPr>
          <a:xfrm>
            <a:off x="898029" y="6719155"/>
            <a:ext cx="72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Did</a:t>
            </a:r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980B199-FE8E-4068-9287-C13A2B72BE7F}"/>
              </a:ext>
            </a:extLst>
          </p:cNvPr>
          <p:cNvSpPr txBox="1"/>
          <p:nvPr/>
        </p:nvSpPr>
        <p:spPr>
          <a:xfrm>
            <a:off x="2472685" y="6719154"/>
            <a:ext cx="940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swam</a:t>
            </a:r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BFFE5BC-4B49-458F-B793-960CA567C118}"/>
              </a:ext>
            </a:extLst>
          </p:cNvPr>
          <p:cNvSpPr txBox="1"/>
          <p:nvPr/>
        </p:nvSpPr>
        <p:spPr>
          <a:xfrm>
            <a:off x="5100805" y="6719153"/>
            <a:ext cx="1102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didn’t</a:t>
            </a:r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06E3BFF-70AD-4044-8379-70189EF9633B}"/>
              </a:ext>
            </a:extLst>
          </p:cNvPr>
          <p:cNvSpPr txBox="1"/>
          <p:nvPr/>
        </p:nvSpPr>
        <p:spPr>
          <a:xfrm>
            <a:off x="2080643" y="7087577"/>
            <a:ext cx="781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saw</a:t>
            </a:r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170638" y="145499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B47DC5D-21E5-457F-A420-FD03AE0BDDB2}"/>
              </a:ext>
            </a:extLst>
          </p:cNvPr>
          <p:cNvSpPr txBox="1"/>
          <p:nvPr/>
        </p:nvSpPr>
        <p:spPr>
          <a:xfrm>
            <a:off x="3536862" y="6781219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didn’t</a:t>
            </a:r>
            <a:r>
              <a:rPr lang="es-MX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walk</a:t>
            </a:r>
            <a:endParaRPr lang="es-MX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E801955-B806-4745-B069-428B0FCA2FE2}"/>
              </a:ext>
            </a:extLst>
          </p:cNvPr>
          <p:cNvSpPr txBox="1"/>
          <p:nvPr/>
        </p:nvSpPr>
        <p:spPr>
          <a:xfrm>
            <a:off x="1988840" y="7251395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susprised</a:t>
            </a:r>
            <a:endParaRPr lang="es-MX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A8BD952-9A59-44AE-B0B3-0AE36FFDD223}"/>
              </a:ext>
            </a:extLst>
          </p:cNvPr>
          <p:cNvSpPr txBox="1"/>
          <p:nvPr/>
        </p:nvSpPr>
        <p:spPr>
          <a:xfrm>
            <a:off x="4503948" y="722962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cooked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EA5899B-C88B-4F04-B9C6-C5A909F101D8}"/>
              </a:ext>
            </a:extLst>
          </p:cNvPr>
          <p:cNvSpPr txBox="1"/>
          <p:nvPr/>
        </p:nvSpPr>
        <p:spPr>
          <a:xfrm>
            <a:off x="854714" y="7648935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Did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574119-BA43-4273-8BBB-A6096A5121CE}"/>
              </a:ext>
            </a:extLst>
          </p:cNvPr>
          <p:cNvSpPr txBox="1"/>
          <p:nvPr/>
        </p:nvSpPr>
        <p:spPr>
          <a:xfrm>
            <a:off x="2465982" y="7676708"/>
            <a:ext cx="1206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ordered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0EDCED3-EA29-4AE9-91FA-1F70C2B7847C}"/>
              </a:ext>
            </a:extLst>
          </p:cNvPr>
          <p:cNvSpPr txBox="1"/>
          <p:nvPr/>
        </p:nvSpPr>
        <p:spPr>
          <a:xfrm>
            <a:off x="5224028" y="7647395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did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8E1C861-CC79-4090-A2E5-FD9CF39D3A29}"/>
              </a:ext>
            </a:extLst>
          </p:cNvPr>
          <p:cNvSpPr txBox="1"/>
          <p:nvPr/>
        </p:nvSpPr>
        <p:spPr>
          <a:xfrm>
            <a:off x="2276872" y="806257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didn’t</a:t>
            </a:r>
            <a:r>
              <a:rPr lang="es-MX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play</a:t>
            </a:r>
            <a:endParaRPr lang="es-MX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3C97946-23DD-45E3-856F-A1BECCA0D4BF}"/>
              </a:ext>
            </a:extLst>
          </p:cNvPr>
          <p:cNvSpPr txBox="1"/>
          <p:nvPr/>
        </p:nvSpPr>
        <p:spPr>
          <a:xfrm>
            <a:off x="1385862" y="847364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wanted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6256D03-620E-4259-91D3-131B9DDDEA53}"/>
              </a:ext>
            </a:extLst>
          </p:cNvPr>
          <p:cNvSpPr txBox="1"/>
          <p:nvPr/>
        </p:nvSpPr>
        <p:spPr>
          <a:xfrm>
            <a:off x="2969252" y="8501876"/>
            <a:ext cx="1038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studied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http://www.eslgamesworld.com/members/games/grammar/New_Snakes_%20Ladders/Past_simple_tense.html</a:t>
            </a:r>
            <a:endParaRPr lang="es-MX" dirty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Practice</a:t>
            </a:r>
            <a:r>
              <a:rPr lang="es-MX" dirty="0"/>
              <a:t> simple </a:t>
            </a:r>
            <a:r>
              <a:rPr lang="es-MX" dirty="0" err="1"/>
              <a:t>past</a:t>
            </a:r>
            <a:r>
              <a:rPr lang="es-MX" dirty="0"/>
              <a:t> of irregular, </a:t>
            </a:r>
            <a:r>
              <a:rPr lang="es-MX" dirty="0" err="1"/>
              <a:t>possitive</a:t>
            </a:r>
            <a:r>
              <a:rPr lang="es-MX" dirty="0"/>
              <a:t>, </a:t>
            </a:r>
            <a:r>
              <a:rPr lang="es-MX" dirty="0" err="1"/>
              <a:t>negative</a:t>
            </a:r>
            <a:r>
              <a:rPr lang="es-MX" dirty="0"/>
              <a:t> and </a:t>
            </a:r>
            <a:r>
              <a:rPr lang="es-MX" dirty="0" err="1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http://learnenglishkids.britishcouncil.org/en/grammar-practice/past-simple-sentences</a:t>
            </a:r>
            <a:endParaRPr lang="es-MX" dirty="0"/>
          </a:p>
          <a:p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917695E-45BD-4DBD-930A-526EDEC4C7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" y="4211960"/>
            <a:ext cx="6273483" cy="352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2EA17EF-EA3A-46EE-A288-8A9FCA4A1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24" y="395536"/>
            <a:ext cx="6107551" cy="343382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B8F4D09-C7A6-4557-B424-F254D93AE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343" y="5220072"/>
            <a:ext cx="6237312" cy="350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64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71</Words>
  <Application>Microsoft Office PowerPoint</Application>
  <PresentationFormat>Presentación en pantalla (4:3)</PresentationFormat>
  <Paragraphs>21</Paragraphs>
  <Slides>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Laura Tobias</cp:lastModifiedBy>
  <cp:revision>21</cp:revision>
  <dcterms:created xsi:type="dcterms:W3CDTF">2013-10-14T03:32:42Z</dcterms:created>
  <dcterms:modified xsi:type="dcterms:W3CDTF">2017-09-25T17:40:39Z</dcterms:modified>
</cp:coreProperties>
</file>