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1" r:id="rId7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 showGuides="1">
      <p:cViewPr varScale="1">
        <p:scale>
          <a:sx n="56" d="100"/>
          <a:sy n="56" d="100"/>
        </p:scale>
        <p:origin x="2202" y="102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glishmedialab.com/GrammarGames/perfectpast/past%20simple%20betting.html" TargetMode="External"/><Relationship Id="rId4" Type="http://schemas.openxmlformats.org/officeDocument/2006/relationships/hyperlink" Target="https://www.eslgamesplus.com/practice-irregular-verbs-in-the-past-simple-esl-interactive-hangm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 smtClean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 smtClean="0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www.youtube.com/watch?v=QlZXd-m6Pdw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Last month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go)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went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(visit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museums, but I (not visit)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didn´t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Zoo,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(take)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took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pictures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(eat)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famous restaurants,  but I  (not like)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didn´t like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evenings 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pubs and  (meet)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met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handsome guys.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 course, I (buy)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bought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souvenirs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you.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152636" y="373941"/>
            <a:ext cx="6300700" cy="17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4869160" y="107504"/>
            <a:ext cx="1881555" cy="44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235252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2842265"/>
            <a:ext cx="5373216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smtClean="0"/>
              <a:t>1.- </a:t>
            </a:r>
            <a:r>
              <a:rPr lang="es-MX" sz="2200" dirty="0" err="1" smtClean="0"/>
              <a:t>They</a:t>
            </a:r>
            <a:r>
              <a:rPr lang="es-MX" sz="2200" dirty="0" smtClean="0"/>
              <a:t> </a:t>
            </a:r>
            <a:r>
              <a:rPr lang="es-MX" sz="2200" u="sng" dirty="0" err="1" smtClean="0">
                <a:solidFill>
                  <a:srgbClr val="7030A0"/>
                </a:solidFill>
              </a:rPr>
              <a:t>eat</a:t>
            </a:r>
            <a:r>
              <a:rPr lang="es-MX" sz="2200" dirty="0" smtClean="0"/>
              <a:t> </a:t>
            </a:r>
            <a:r>
              <a:rPr lang="es-MX" sz="2200" dirty="0" err="1" smtClean="0"/>
              <a:t>dinner</a:t>
            </a:r>
            <a:r>
              <a:rPr lang="es-MX" sz="2200" dirty="0" smtClean="0"/>
              <a:t> at </a:t>
            </a:r>
            <a:r>
              <a:rPr lang="es-MX" sz="2200" dirty="0" err="1" smtClean="0"/>
              <a:t>six</a:t>
            </a:r>
            <a:r>
              <a:rPr lang="es-MX" sz="2200" dirty="0" smtClean="0"/>
              <a:t> ó </a:t>
            </a:r>
            <a:r>
              <a:rPr lang="es-MX" sz="2200" dirty="0" err="1" smtClean="0"/>
              <a:t>clock</a:t>
            </a:r>
            <a:r>
              <a:rPr lang="es-MX" sz="2200" dirty="0" smtClean="0"/>
              <a:t> </a:t>
            </a:r>
            <a:r>
              <a:rPr lang="es-MX" sz="2200" dirty="0" err="1" smtClean="0"/>
              <a:t>yesterday</a:t>
            </a:r>
            <a:r>
              <a:rPr lang="es-MX" sz="2200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err="1" smtClean="0"/>
              <a:t>They</a:t>
            </a:r>
            <a:r>
              <a:rPr lang="es-MX" sz="2200" dirty="0" smtClean="0"/>
              <a:t> </a:t>
            </a:r>
            <a:r>
              <a:rPr lang="es-MX" sz="2200" u="sng" dirty="0" smtClean="0">
                <a:solidFill>
                  <a:srgbClr val="0070C0"/>
                </a:solidFill>
              </a:rPr>
              <a:t>ate</a:t>
            </a:r>
            <a:r>
              <a:rPr lang="es-MX" sz="2200" dirty="0" smtClean="0">
                <a:solidFill>
                  <a:srgbClr val="0070C0"/>
                </a:solidFill>
              </a:rPr>
              <a:t> </a:t>
            </a:r>
            <a:r>
              <a:rPr lang="es-MX" sz="2200" dirty="0" err="1" smtClean="0"/>
              <a:t>dinner</a:t>
            </a:r>
            <a:r>
              <a:rPr lang="es-MX" sz="2200" dirty="0" smtClean="0"/>
              <a:t> at </a:t>
            </a:r>
            <a:r>
              <a:rPr lang="es-MX" sz="2200" dirty="0" err="1" smtClean="0"/>
              <a:t>síx</a:t>
            </a:r>
            <a:r>
              <a:rPr lang="es-MX" sz="2200" dirty="0" smtClean="0"/>
              <a:t> </a:t>
            </a:r>
            <a:r>
              <a:rPr lang="es-MX" sz="2200" dirty="0" err="1" smtClean="0"/>
              <a:t>o´clock</a:t>
            </a:r>
            <a:r>
              <a:rPr lang="es-MX" sz="2200" dirty="0" smtClean="0"/>
              <a:t> </a:t>
            </a:r>
            <a:r>
              <a:rPr lang="es-MX" sz="2200" dirty="0" err="1" smtClean="0"/>
              <a:t>yesterday</a:t>
            </a:r>
            <a:r>
              <a:rPr lang="es-MX" sz="2200" dirty="0" smtClean="0"/>
              <a:t>.</a:t>
            </a:r>
            <a:endParaRPr lang="es-MX" sz="22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smtClean="0"/>
              <a:t>2.- I </a:t>
            </a:r>
            <a:r>
              <a:rPr lang="es-MX" sz="2200" u="sng" dirty="0" err="1" smtClean="0">
                <a:solidFill>
                  <a:srgbClr val="7030A0"/>
                </a:solidFill>
              </a:rPr>
              <a:t>not</a:t>
            </a:r>
            <a:r>
              <a:rPr lang="es-MX" sz="2200" u="sng" dirty="0" smtClean="0">
                <a:solidFill>
                  <a:srgbClr val="7030A0"/>
                </a:solidFill>
              </a:rPr>
              <a:t> </a:t>
            </a:r>
            <a:r>
              <a:rPr lang="es-MX" sz="2200" u="sng" dirty="0" err="1" smtClean="0">
                <a:solidFill>
                  <a:srgbClr val="7030A0"/>
                </a:solidFill>
              </a:rPr>
              <a:t>finished</a:t>
            </a:r>
            <a:r>
              <a:rPr lang="es-MX" sz="2200" u="sng" dirty="0" smtClean="0">
                <a:solidFill>
                  <a:srgbClr val="7030A0"/>
                </a:solidFill>
              </a:rPr>
              <a:t> </a:t>
            </a:r>
            <a:r>
              <a:rPr lang="es-MX" sz="2200" dirty="0" err="1" smtClean="0"/>
              <a:t>my</a:t>
            </a:r>
            <a:r>
              <a:rPr lang="es-MX" sz="2200" dirty="0" smtClean="0"/>
              <a:t> </a:t>
            </a:r>
            <a:r>
              <a:rPr lang="es-MX" sz="2200" dirty="0" err="1" smtClean="0"/>
              <a:t>homework</a:t>
            </a:r>
            <a:r>
              <a:rPr lang="es-MX" sz="2200" dirty="0" smtClean="0"/>
              <a:t> </a:t>
            </a:r>
            <a:r>
              <a:rPr lang="es-MX" sz="2200" dirty="0" err="1" smtClean="0"/>
              <a:t>last</a:t>
            </a:r>
            <a:r>
              <a:rPr lang="es-MX" sz="2200" dirty="0" smtClean="0"/>
              <a:t> </a:t>
            </a:r>
            <a:r>
              <a:rPr lang="es-MX" sz="2200" dirty="0" err="1" smtClean="0"/>
              <a:t>night</a:t>
            </a:r>
            <a:r>
              <a:rPr lang="es-MX" sz="2200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smtClean="0"/>
              <a:t>I </a:t>
            </a:r>
            <a:r>
              <a:rPr lang="es-MX" sz="2200" u="sng" dirty="0" err="1" smtClean="0">
                <a:solidFill>
                  <a:srgbClr val="0070C0"/>
                </a:solidFill>
              </a:rPr>
              <a:t>didn´t</a:t>
            </a:r>
            <a:r>
              <a:rPr lang="es-MX" sz="2200" u="sng" dirty="0" smtClean="0">
                <a:solidFill>
                  <a:srgbClr val="0070C0"/>
                </a:solidFill>
              </a:rPr>
              <a:t> </a:t>
            </a:r>
            <a:r>
              <a:rPr lang="es-MX" sz="2200" u="sng" dirty="0" err="1" smtClean="0">
                <a:solidFill>
                  <a:srgbClr val="0070C0"/>
                </a:solidFill>
              </a:rPr>
              <a:t>finish</a:t>
            </a:r>
            <a:r>
              <a:rPr lang="es-MX" sz="2200" u="sng" dirty="0" smtClean="0">
                <a:solidFill>
                  <a:srgbClr val="0070C0"/>
                </a:solidFill>
              </a:rPr>
              <a:t> </a:t>
            </a:r>
            <a:r>
              <a:rPr lang="es-MX" sz="2200" dirty="0" err="1" smtClean="0"/>
              <a:t>my</a:t>
            </a:r>
            <a:r>
              <a:rPr lang="es-MX" sz="2200" dirty="0" smtClean="0"/>
              <a:t> </a:t>
            </a:r>
            <a:r>
              <a:rPr lang="es-MX" sz="2200" dirty="0" err="1" smtClean="0"/>
              <a:t>homework</a:t>
            </a:r>
            <a:r>
              <a:rPr lang="es-MX" sz="2200" dirty="0" smtClean="0"/>
              <a:t> </a:t>
            </a:r>
            <a:r>
              <a:rPr lang="es-MX" sz="2200" dirty="0" err="1" smtClean="0"/>
              <a:t>last</a:t>
            </a:r>
            <a:r>
              <a:rPr lang="es-MX" sz="2200" dirty="0" smtClean="0"/>
              <a:t> </a:t>
            </a:r>
            <a:r>
              <a:rPr lang="es-MX" sz="2200" dirty="0" err="1" smtClean="0"/>
              <a:t>night</a:t>
            </a:r>
            <a:r>
              <a:rPr lang="es-MX" sz="2200" dirty="0" smtClean="0"/>
              <a:t>.</a:t>
            </a:r>
            <a:endParaRPr lang="es-MX" sz="22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smtClean="0"/>
              <a:t>3.- He </a:t>
            </a:r>
            <a:r>
              <a:rPr lang="es-MX" sz="2200" u="sng" dirty="0" err="1" smtClean="0">
                <a:solidFill>
                  <a:srgbClr val="7030A0"/>
                </a:solidFill>
              </a:rPr>
              <a:t>not</a:t>
            </a:r>
            <a:r>
              <a:rPr lang="es-MX" sz="2200" u="sng" dirty="0" smtClean="0">
                <a:solidFill>
                  <a:srgbClr val="7030A0"/>
                </a:solidFill>
              </a:rPr>
              <a:t> </a:t>
            </a:r>
            <a:r>
              <a:rPr lang="es-MX" sz="2200" u="sng" dirty="0" err="1" smtClean="0">
                <a:solidFill>
                  <a:srgbClr val="7030A0"/>
                </a:solidFill>
              </a:rPr>
              <a:t>go</a:t>
            </a:r>
            <a:r>
              <a:rPr lang="es-MX" sz="2200" dirty="0" smtClean="0"/>
              <a:t> to </a:t>
            </a:r>
            <a:r>
              <a:rPr lang="es-MX" sz="2200" dirty="0" err="1" smtClean="0"/>
              <a:t>bed</a:t>
            </a:r>
            <a:r>
              <a:rPr lang="es-MX" sz="2200" dirty="0" smtClean="0"/>
              <a:t> </a:t>
            </a:r>
            <a:r>
              <a:rPr lang="es-MX" sz="2200" dirty="0" err="1" smtClean="0"/>
              <a:t>early</a:t>
            </a:r>
            <a:r>
              <a:rPr lang="es-MX" sz="2200" dirty="0" smtClean="0"/>
              <a:t> </a:t>
            </a:r>
            <a:r>
              <a:rPr lang="es-MX" sz="2200" dirty="0" err="1" smtClean="0"/>
              <a:t>last</a:t>
            </a:r>
            <a:r>
              <a:rPr lang="es-MX" sz="2200" dirty="0" smtClean="0"/>
              <a:t> </a:t>
            </a:r>
            <a:r>
              <a:rPr lang="es-MX" sz="2200" dirty="0" err="1" smtClean="0"/>
              <a:t>night</a:t>
            </a:r>
            <a:r>
              <a:rPr lang="es-MX" sz="2200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smtClean="0"/>
              <a:t>He </a:t>
            </a:r>
            <a:r>
              <a:rPr lang="es-MX" sz="2200" u="sng" dirty="0" err="1" smtClean="0">
                <a:solidFill>
                  <a:srgbClr val="0070C0"/>
                </a:solidFill>
              </a:rPr>
              <a:t>didn´t</a:t>
            </a:r>
            <a:r>
              <a:rPr lang="es-MX" sz="2200" u="sng" dirty="0" smtClean="0">
                <a:solidFill>
                  <a:srgbClr val="0070C0"/>
                </a:solidFill>
              </a:rPr>
              <a:t> </a:t>
            </a:r>
            <a:r>
              <a:rPr lang="es-MX" sz="2200" u="sng" dirty="0" err="1" smtClean="0">
                <a:solidFill>
                  <a:srgbClr val="0070C0"/>
                </a:solidFill>
              </a:rPr>
              <a:t>go</a:t>
            </a:r>
            <a:r>
              <a:rPr lang="es-MX" sz="2200" u="sng" dirty="0" smtClean="0">
                <a:solidFill>
                  <a:srgbClr val="0070C0"/>
                </a:solidFill>
              </a:rPr>
              <a:t> </a:t>
            </a:r>
            <a:r>
              <a:rPr lang="es-MX" sz="2200" dirty="0" smtClean="0"/>
              <a:t>to </a:t>
            </a:r>
            <a:r>
              <a:rPr lang="es-MX" sz="2200" dirty="0" err="1" smtClean="0"/>
              <a:t>bed</a:t>
            </a:r>
            <a:r>
              <a:rPr lang="es-MX" sz="2200" dirty="0" smtClean="0"/>
              <a:t> </a:t>
            </a:r>
            <a:r>
              <a:rPr lang="es-MX" sz="2200" dirty="0" err="1" smtClean="0"/>
              <a:t>early</a:t>
            </a:r>
            <a:r>
              <a:rPr lang="es-MX" sz="2200" dirty="0" smtClean="0"/>
              <a:t> </a:t>
            </a:r>
            <a:r>
              <a:rPr lang="es-MX" sz="2200" dirty="0" err="1" smtClean="0"/>
              <a:t>last</a:t>
            </a:r>
            <a:r>
              <a:rPr lang="es-MX" sz="2200" dirty="0" smtClean="0"/>
              <a:t> </a:t>
            </a:r>
            <a:r>
              <a:rPr lang="es-MX" sz="2200" dirty="0" err="1" smtClean="0"/>
              <a:t>night</a:t>
            </a:r>
            <a:r>
              <a:rPr lang="es-MX" sz="2200" dirty="0" smtClean="0"/>
              <a:t>.</a:t>
            </a:r>
            <a:endParaRPr lang="es-MX" sz="22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smtClean="0"/>
              <a:t>4.- Sam </a:t>
            </a:r>
            <a:r>
              <a:rPr lang="es-MX" sz="2200" u="sng" dirty="0" err="1" smtClean="0">
                <a:solidFill>
                  <a:srgbClr val="7030A0"/>
                </a:solidFill>
              </a:rPr>
              <a:t>visits</a:t>
            </a:r>
            <a:r>
              <a:rPr lang="es-MX" sz="2200" dirty="0" smtClean="0"/>
              <a:t> </a:t>
            </a:r>
            <a:r>
              <a:rPr lang="es-MX" sz="2200" dirty="0" err="1" smtClean="0"/>
              <a:t>Vancuver</a:t>
            </a:r>
            <a:r>
              <a:rPr lang="es-MX" sz="2200" dirty="0" smtClean="0"/>
              <a:t> </a:t>
            </a:r>
            <a:r>
              <a:rPr lang="es-MX" sz="2200" dirty="0" err="1" smtClean="0"/>
              <a:t>last</a:t>
            </a:r>
            <a:r>
              <a:rPr lang="es-MX" sz="2200" dirty="0" smtClean="0"/>
              <a:t> </a:t>
            </a:r>
            <a:r>
              <a:rPr lang="es-MX" sz="2200" dirty="0" err="1" smtClean="0"/>
              <a:t>month</a:t>
            </a:r>
            <a:r>
              <a:rPr lang="es-MX" sz="2200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smtClean="0"/>
              <a:t>Sam </a:t>
            </a:r>
            <a:r>
              <a:rPr lang="es-MX" sz="2200" u="sng" dirty="0" err="1" smtClean="0">
                <a:solidFill>
                  <a:srgbClr val="0070C0"/>
                </a:solidFill>
              </a:rPr>
              <a:t>visited</a:t>
            </a:r>
            <a:r>
              <a:rPr lang="es-MX" sz="2200" dirty="0" smtClean="0"/>
              <a:t> </a:t>
            </a:r>
            <a:r>
              <a:rPr lang="es-MX" sz="2200" dirty="0" err="1" smtClean="0"/>
              <a:t>Vancuver</a:t>
            </a:r>
            <a:r>
              <a:rPr lang="es-MX" sz="2200" dirty="0" smtClean="0"/>
              <a:t> </a:t>
            </a:r>
            <a:r>
              <a:rPr lang="es-MX" sz="2200" dirty="0" err="1" smtClean="0"/>
              <a:t>last</a:t>
            </a:r>
            <a:r>
              <a:rPr lang="es-MX" sz="2200" dirty="0" smtClean="0"/>
              <a:t> </a:t>
            </a:r>
            <a:r>
              <a:rPr lang="es-MX" sz="2200" dirty="0" err="1" smtClean="0"/>
              <a:t>month</a:t>
            </a:r>
            <a:r>
              <a:rPr lang="es-MX" sz="2200" dirty="0" smtClean="0"/>
              <a:t>.</a:t>
            </a:r>
            <a:endParaRPr lang="es-MX" sz="22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smtClean="0"/>
              <a:t>5.- </a:t>
            </a:r>
            <a:r>
              <a:rPr lang="es-MX" sz="2200" dirty="0" err="1" smtClean="0"/>
              <a:t>My</a:t>
            </a:r>
            <a:r>
              <a:rPr lang="es-MX" sz="2200" dirty="0" smtClean="0"/>
              <a:t> </a:t>
            </a:r>
            <a:r>
              <a:rPr lang="es-MX" sz="2200" dirty="0" err="1" smtClean="0"/>
              <a:t>friends</a:t>
            </a:r>
            <a:r>
              <a:rPr lang="es-MX" sz="2200" dirty="0" smtClean="0"/>
              <a:t> </a:t>
            </a:r>
            <a:r>
              <a:rPr lang="es-MX" sz="2200" u="sng" dirty="0" err="1" smtClean="0">
                <a:solidFill>
                  <a:srgbClr val="7030A0"/>
                </a:solidFill>
              </a:rPr>
              <a:t>play</a:t>
            </a:r>
            <a:r>
              <a:rPr lang="es-MX" sz="2200" dirty="0" smtClean="0"/>
              <a:t> </a:t>
            </a:r>
            <a:r>
              <a:rPr lang="es-MX" sz="2200" dirty="0" err="1" smtClean="0"/>
              <a:t>videogames</a:t>
            </a:r>
            <a:r>
              <a:rPr lang="es-MX" sz="2200" dirty="0" smtClean="0"/>
              <a:t> in </a:t>
            </a:r>
            <a:r>
              <a:rPr lang="es-MX" sz="2200" dirty="0" err="1" smtClean="0"/>
              <a:t>my</a:t>
            </a:r>
            <a:r>
              <a:rPr lang="es-MX" sz="2200" dirty="0" smtClean="0"/>
              <a:t> </a:t>
            </a:r>
            <a:r>
              <a:rPr lang="es-MX" sz="2200" dirty="0" err="1" smtClean="0"/>
              <a:t>house</a:t>
            </a:r>
            <a:r>
              <a:rPr lang="es-MX" sz="2200" dirty="0" smtClean="0"/>
              <a:t> </a:t>
            </a:r>
            <a:r>
              <a:rPr lang="es-MX" sz="2200" dirty="0" err="1" smtClean="0"/>
              <a:t>last</a:t>
            </a:r>
            <a:r>
              <a:rPr lang="es-MX" sz="2200" dirty="0" smtClean="0"/>
              <a:t> </a:t>
            </a:r>
            <a:r>
              <a:rPr lang="es-MX" sz="2200" dirty="0" err="1" smtClean="0"/>
              <a:t>sunday</a:t>
            </a:r>
            <a:r>
              <a:rPr lang="es-MX" sz="2200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err="1" smtClean="0"/>
              <a:t>My</a:t>
            </a:r>
            <a:r>
              <a:rPr lang="es-MX" sz="2200" dirty="0" smtClean="0"/>
              <a:t> </a:t>
            </a:r>
            <a:r>
              <a:rPr lang="es-MX" sz="2200" dirty="0" err="1" smtClean="0"/>
              <a:t>friends</a:t>
            </a:r>
            <a:r>
              <a:rPr lang="es-MX" sz="2200" dirty="0" smtClean="0"/>
              <a:t> </a:t>
            </a:r>
            <a:r>
              <a:rPr lang="es-MX" sz="2200" u="sng" dirty="0" err="1" smtClean="0">
                <a:solidFill>
                  <a:srgbClr val="0070C0"/>
                </a:solidFill>
              </a:rPr>
              <a:t>played</a:t>
            </a:r>
            <a:r>
              <a:rPr lang="es-MX" sz="2200" dirty="0" smtClean="0"/>
              <a:t> </a:t>
            </a:r>
            <a:r>
              <a:rPr lang="es-MX" sz="2200" dirty="0" err="1" smtClean="0"/>
              <a:t>videogames</a:t>
            </a:r>
            <a:r>
              <a:rPr lang="es-MX" sz="2200" dirty="0" smtClean="0"/>
              <a:t> in </a:t>
            </a:r>
            <a:r>
              <a:rPr lang="es-MX" sz="2200" dirty="0" err="1" smtClean="0"/>
              <a:t>my</a:t>
            </a:r>
            <a:r>
              <a:rPr lang="es-MX" sz="2200" dirty="0" smtClean="0"/>
              <a:t> </a:t>
            </a:r>
            <a:r>
              <a:rPr lang="es-MX" sz="2200" dirty="0" err="1" smtClean="0"/>
              <a:t>house</a:t>
            </a:r>
            <a:r>
              <a:rPr lang="es-MX" sz="2200" dirty="0" smtClean="0"/>
              <a:t> </a:t>
            </a:r>
            <a:r>
              <a:rPr lang="es-MX" sz="2200" dirty="0" err="1" smtClean="0"/>
              <a:t>last</a:t>
            </a:r>
            <a:r>
              <a:rPr lang="es-MX" sz="2200" dirty="0" smtClean="0"/>
              <a:t> </a:t>
            </a:r>
            <a:r>
              <a:rPr lang="es-MX" sz="2200" dirty="0" err="1" smtClean="0"/>
              <a:t>Sunday</a:t>
            </a:r>
            <a:r>
              <a:rPr lang="es-MX" sz="2200" dirty="0" smtClean="0"/>
              <a:t>.</a:t>
            </a:r>
            <a:endParaRPr lang="es-MX" sz="22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640" y="284380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640" y="251520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Play a </a:t>
            </a:r>
            <a:r>
              <a:rPr lang="es-MX" sz="2400" dirty="0" err="1" smtClean="0"/>
              <a:t>game</a:t>
            </a:r>
            <a:r>
              <a:rPr lang="es-MX" sz="2400" dirty="0" smtClean="0"/>
              <a:t>  </a:t>
            </a:r>
            <a:r>
              <a:rPr lang="es-MX" sz="2400" dirty="0" err="1" smtClean="0"/>
              <a:t>with</a:t>
            </a:r>
            <a:r>
              <a:rPr lang="es-MX" sz="2400" dirty="0" smtClean="0"/>
              <a:t> regular and </a:t>
            </a:r>
            <a:r>
              <a:rPr lang="es-MX" sz="2400" dirty="0" err="1" smtClean="0"/>
              <a:t>irrgular</a:t>
            </a:r>
            <a:r>
              <a:rPr lang="es-MX" sz="2400" dirty="0" smtClean="0"/>
              <a:t> </a:t>
            </a:r>
            <a:r>
              <a:rPr lang="es-MX" sz="2400" dirty="0" err="1" smtClean="0"/>
              <a:t>verbs</a:t>
            </a:r>
            <a:r>
              <a:rPr lang="es-MX" sz="2400" dirty="0" smtClean="0"/>
              <a:t> in </a:t>
            </a:r>
            <a:r>
              <a:rPr lang="es-MX" sz="2400" dirty="0" err="1" smtClean="0"/>
              <a:t>past</a:t>
            </a:r>
            <a:r>
              <a:rPr lang="es-MX" sz="2400" dirty="0" smtClean="0"/>
              <a:t> and </a:t>
            </a:r>
            <a:r>
              <a:rPr lang="es-MX" sz="2400" dirty="0" err="1" smtClean="0"/>
              <a:t>print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results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8640" y="1691680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http://www.eslgamesworld.com/members/games/grammar/perfectpast/New/past%20simple%20practice%20game.html</a:t>
            </a: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88640" y="139435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640" y="245625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640" y="5520878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https://www.eslgamesplus.com/practice-irregular-verbs-in-the-past-simple-esl-interactive-hangman</a:t>
            </a:r>
            <a:r>
              <a:rPr lang="es-MX" dirty="0" smtClean="0">
                <a:hlinkClick r:id="rId4"/>
              </a:rPr>
              <a:t>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88640" y="4068391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</a:t>
            </a:r>
            <a:r>
              <a:rPr lang="es-MX" dirty="0" smtClean="0">
                <a:hlinkClick r:id="rId5"/>
              </a:rPr>
              <a:t>www.englishmedialab.com/GrammarGames/perfectpast/past%20simple%20betting.html</a:t>
            </a:r>
            <a:endParaRPr lang="es-MX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188640" y="369905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513877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203</Words>
  <Application>Microsoft Office PowerPoint</Application>
  <PresentationFormat>Presentación en pantalla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magda dena reyes</cp:lastModifiedBy>
  <cp:revision>14</cp:revision>
  <dcterms:created xsi:type="dcterms:W3CDTF">2017-09-14T04:57:34Z</dcterms:created>
  <dcterms:modified xsi:type="dcterms:W3CDTF">2017-09-26T01:51:20Z</dcterms:modified>
</cp:coreProperties>
</file>