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</Types>
</file>

<file path=_rels/.rels><?xml version="1.0" encoding="UTF-8"?>
<Relationships xmlns="http://schemas.openxmlformats.org/package/2006/relationships"><Relationship Id="rId1" Type="http://schemas.openxmlformats.org/officeDocument/2006/relationships/officeDocument" Target="ppt/presentation.xml"></Relationship><Relationship Id="rId2" Type="http://schemas.openxmlformats.org/package/2006/relationships/metadata/core-properties" Target="docProps/core.xml"></Relationship><Relationship Id="rId3" Type="http://schemas.openxmlformats.org/officeDocument/2006/relationships/extended-properties" Target="docProps/app.xml"></Relationship><Relationship Id="rId4" Type="http://schemas.openxmlformats.org/package/2006/relationships/metadata/thumbnail" Target="docProps/thumbnail.jpeg"></Relationship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saveSubsetFonts="1">
  <p:sldMasterIdLst>
    <p:sldMasterId id="2147483667" r:id="rId13"/>
  </p:sldMasterIdLst>
  <p:sldIdLst>
    <p:sldId id="277" r:id="rId15"/>
    <p:sldId id="274" r:id="rId16"/>
    <p:sldId id="275" r:id="rId17"/>
    <p:sldId id="276" r:id="rId18"/>
  </p:sldIdLst>
  <p:sldSz cx="6858000" cy="9144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0" orient="horz" pos="287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</p:extLst>
  </p:showPr>
  <p:clrMru>
    <a:srgbClr val="3333FF"/>
    <a:srgbClr val="3333CC"/>
    <a:srgbClr val="E1FFE1"/>
    <a:srgbClr val="D9FFD9"/>
    <a:srgbClr val="CC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View">
  <p:normalViewPr>
    <p:restoredLeft sz="15620"/>
    <p:restoredTop sz="94660"/>
  </p:normalViewPr>
  <p:slideViewPr>
    <p:cSldViewPr snapToGrid="1" snapToObjects="1">
      <p:cViewPr varScale="1">
        <p:scale>
          <a:sx n="48" d="100"/>
          <a:sy n="48" d="100"/>
        </p:scale>
        <p:origin x="-1380" y="-108"/>
      </p:cViewPr>
      <p:guideLst>
        <p:guide orient="horz" pos="287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?>
<Relationships xmlns="http://schemas.openxmlformats.org/package/2006/relationships"><Relationship Id="rId1" Type="http://schemas.openxmlformats.org/officeDocument/2006/relationships/tableStyles" Target="tableStyles.xml"></Relationship><Relationship Id="rId13" Type="http://schemas.openxmlformats.org/officeDocument/2006/relationships/slideMaster" Target="slideMasters/slideMaster1.xml"></Relationship><Relationship Id="rId14" Type="http://schemas.openxmlformats.org/officeDocument/2006/relationships/theme" Target="theme/theme1.xml"></Relationship><Relationship Id="rId15" Type="http://schemas.openxmlformats.org/officeDocument/2006/relationships/slide" Target="slides/slide1.xml"></Relationship><Relationship Id="rId16" Type="http://schemas.openxmlformats.org/officeDocument/2006/relationships/slide" Target="slides/slide2.xml"></Relationship><Relationship Id="rId17" Type="http://schemas.openxmlformats.org/officeDocument/2006/relationships/slide" Target="slides/slide3.xml"></Relationship><Relationship Id="rId18" Type="http://schemas.openxmlformats.org/officeDocument/2006/relationships/slide" Target="slides/slide4.xml"></Relationship><Relationship Id="rId19" Type="http://schemas.openxmlformats.org/officeDocument/2006/relationships/viewProps" Target="viewProps.xml"></Relationship><Relationship Id="rId20" Type="http://schemas.openxmlformats.org/officeDocument/2006/relationships/presProps" Target="presProps.xml"></Relationship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18/09/2017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18/09/2017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18/09/2017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18/09/2017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18/09/2017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18/09/2017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18/09/2017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18/09/2017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18/09/2017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18/09/2017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18/09/2017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C8291-6248-468D-B61D-D2C191328211}" type="datetimeFigureOut">
              <a:rPr lang="es-ES" smtClean="0"/>
              <a:pPr/>
              <a:t>18/09/2017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o_de_Microsoft_Word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?>
<Relationships xmlns="http://schemas.openxmlformats.org/package/2006/relationships"><Relationship Id="rId2" Type="http://schemas.openxmlformats.org/officeDocument/2006/relationships/image" Target="../media/image2.png"></Relationship><Relationship Id="rId3" Type="http://schemas.openxmlformats.org/officeDocument/2006/relationships/slideLayout" Target="../slideLayouts/slideLayout7.xml"></Relationship></Relationships>
</file>

<file path=ppt/slides/_rels/slide3.xml.rels><?xml version="1.0" encoding="UTF-8"?>
<Relationships xmlns="http://schemas.openxmlformats.org/package/2006/relationships"><Relationship Id="rId2" Type="http://schemas.openxmlformats.org/officeDocument/2006/relationships/image" Target="../media/image3.png"></Relationship><Relationship Id="rId3" Type="http://schemas.openxmlformats.org/officeDocument/2006/relationships/slideLayout" Target="../slideLayouts/slideLayout7.xml"></Relationship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learnenglishkids.britishcouncil.org/en/grammar-practice/past-simple-sentences" TargetMode="External"/><Relationship Id="rId2" Type="http://schemas.openxmlformats.org/officeDocument/2006/relationships/hyperlink" Target="http://www.eslgamesworld.com/members/games/grammar/New_Snakes_%20Ladders/Past_simple_tense.htm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9910971"/>
              </p:ext>
            </p:extLst>
          </p:nvPr>
        </p:nvGraphicFramePr>
        <p:xfrm>
          <a:off x="332655" y="395536"/>
          <a:ext cx="6264697" cy="83169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Documento" r:id="rId3" imgW="6558554" imgH="3985326" progId="Word.Document.12">
                  <p:embed/>
                </p:oleObj>
              </mc:Choice>
              <mc:Fallback>
                <p:oleObj name="Documento" r:id="rId3" imgW="6558554" imgH="398532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2655" y="395536"/>
                        <a:ext cx="6264697" cy="83169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427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23" b="27017"/>
          <a:stretch/>
        </p:blipFill>
        <p:spPr bwMode="auto">
          <a:xfrm>
            <a:off x="167005" y="179705"/>
            <a:ext cx="6214745" cy="8856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 de texto 2"/>
          <p:cNvSpPr txBox="1">
            <a:spLocks/>
          </p:cNvSpPr>
          <p:nvPr/>
        </p:nvSpPr>
        <p:spPr>
          <a:xfrm rot="0">
            <a:off x="1160780" y="7644130"/>
            <a:ext cx="1041400" cy="462280"/>
          </a:xfrm>
          <a:prstGeom prst="rect"/>
          <a:noFill/>
          <a:ln w="0">
            <a:noFill/>
            <a:prstDash/>
          </a:ln>
        </p:spPr>
        <p:txBody>
          <a:bodyPr wrap="square" lIns="89535" tIns="46355" rIns="89535" bIns="46355" vert="horz" anchor="t">
            <a:sp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400" cap="none" dirty="0" smtClean="0" b="1">
                <a:solidFill>
                  <a:schemeClr val="tx2">
                    <a:lumMod val="60000"/>
                    <a:lumOff val="40000"/>
                  </a:schemeClr>
                </a:solidFill>
                <a:latin typeface="Verdana" charset="0"/>
                <a:ea typeface="Verdana" charset="0"/>
              </a:rPr>
              <a:t>went</a:t>
            </a:r>
            <a:endParaRPr lang="ko-KR" altLang="en-US" sz="2400" cap="none" dirty="0" smtClean="0" b="1">
              <a:solidFill>
                <a:schemeClr val="tx2">
                  <a:lumMod val="60000"/>
                  <a:lumOff val="40000"/>
                </a:schemeClr>
              </a:solidFill>
              <a:latin typeface="Verdana" charset="0"/>
              <a:ea typeface="Verdana" charset="0"/>
            </a:endParaRPr>
          </a:p>
        </p:txBody>
      </p:sp>
      <p:sp>
        <p:nvSpPr>
          <p:cNvPr id="4" name="Cuadro de texto 3"/>
          <p:cNvSpPr txBox="1">
            <a:spLocks/>
          </p:cNvSpPr>
          <p:nvPr/>
        </p:nvSpPr>
        <p:spPr>
          <a:xfrm rot="0">
            <a:off x="2101215" y="8524240"/>
            <a:ext cx="861060" cy="400685"/>
          </a:xfrm>
          <a:prstGeom prst="rect"/>
          <a:noFill/>
          <a:ln w="0">
            <a:noFill/>
            <a:prstDash/>
          </a:ln>
        </p:spPr>
        <p:txBody>
          <a:bodyPr wrap="square" lIns="89535" tIns="46355" rIns="89535" bIns="46355" vert="horz" anchor="t">
            <a:sp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1">
                <a:solidFill>
                  <a:schemeClr val="tx2">
                    <a:lumMod val="60000"/>
                    <a:lumOff val="40000"/>
                  </a:schemeClr>
                </a:solidFill>
                <a:latin typeface="Verdana" charset="0"/>
                <a:ea typeface="Verdana" charset="0"/>
              </a:rPr>
              <a:t>Saw</a:t>
            </a:r>
            <a:endParaRPr lang="ko-KR" altLang="en-US" sz="2000" cap="none" dirty="0" smtClean="0" b="1">
              <a:solidFill>
                <a:schemeClr val="tx2">
                  <a:lumMod val="60000"/>
                  <a:lumOff val="40000"/>
                </a:schemeClr>
              </a:solidFill>
              <a:latin typeface="Verdana" charset="0"/>
              <a:ea typeface="Verdana" charset="0"/>
            </a:endParaRPr>
          </a:p>
        </p:txBody>
      </p:sp>
      <p:sp>
        <p:nvSpPr>
          <p:cNvPr id="5" name="Cuadro de texto 4"/>
          <p:cNvSpPr txBox="1">
            <a:spLocks/>
          </p:cNvSpPr>
          <p:nvPr/>
        </p:nvSpPr>
        <p:spPr>
          <a:xfrm rot="0">
            <a:off x="1701165" y="7263765"/>
            <a:ext cx="1221105" cy="400685"/>
          </a:xfrm>
          <a:prstGeom prst="rect"/>
          <a:noFill/>
          <a:ln w="0">
            <a:noFill/>
            <a:prstDash/>
          </a:ln>
        </p:spPr>
        <p:txBody>
          <a:bodyPr wrap="square" lIns="89535" tIns="46355" rIns="89535" bIns="46355" vert="horz" anchor="t">
            <a:sp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1">
                <a:solidFill>
                  <a:schemeClr val="tx2">
                    <a:lumMod val="60000"/>
                    <a:lumOff val="40000"/>
                  </a:schemeClr>
                </a:solidFill>
                <a:latin typeface="Verdana" charset="0"/>
                <a:ea typeface="Verdana" charset="0"/>
              </a:rPr>
              <a:t>bought</a:t>
            </a:r>
            <a:endParaRPr lang="ko-KR" altLang="en-US" sz="2000" cap="none" dirty="0" smtClean="0" b="1">
              <a:solidFill>
                <a:schemeClr val="tx2">
                  <a:lumMod val="60000"/>
                  <a:lumOff val="40000"/>
                </a:schemeClr>
              </a:solidFill>
              <a:latin typeface="Verdana" charset="0"/>
              <a:ea typeface="Verdana" charset="0"/>
            </a:endParaRPr>
          </a:p>
        </p:txBody>
      </p:sp>
      <p:sp>
        <p:nvSpPr>
          <p:cNvPr id="6" name="Cuadro de texto 5"/>
          <p:cNvSpPr txBox="1">
            <a:spLocks/>
          </p:cNvSpPr>
          <p:nvPr/>
        </p:nvSpPr>
        <p:spPr>
          <a:xfrm rot="0">
            <a:off x="2541905" y="6863080"/>
            <a:ext cx="1021080" cy="400685"/>
          </a:xfrm>
          <a:prstGeom prst="rect"/>
          <a:noFill/>
          <a:ln w="0">
            <a:noFill/>
            <a:prstDash/>
          </a:ln>
        </p:spPr>
        <p:txBody>
          <a:bodyPr wrap="square" lIns="89535" tIns="46355" rIns="89535" bIns="46355" vert="horz" anchor="t">
            <a:sp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1">
                <a:solidFill>
                  <a:schemeClr val="tx2">
                    <a:lumMod val="60000"/>
                    <a:lumOff val="40000"/>
                  </a:schemeClr>
                </a:solidFill>
                <a:latin typeface="Verdana" charset="0"/>
                <a:ea typeface="Verdana" charset="0"/>
              </a:rPr>
              <a:t>drove</a:t>
            </a:r>
            <a:endParaRPr lang="ko-KR" altLang="en-US" sz="2000" cap="none" dirty="0" smtClean="0" b="1">
              <a:solidFill>
                <a:schemeClr val="tx2">
                  <a:lumMod val="60000"/>
                  <a:lumOff val="40000"/>
                </a:schemeClr>
              </a:solidFill>
              <a:latin typeface="Verdana" charset="0"/>
              <a:ea typeface="Verdana" charset="0"/>
            </a:endParaRPr>
          </a:p>
        </p:txBody>
      </p:sp>
      <p:sp>
        <p:nvSpPr>
          <p:cNvPr id="7" name="Cuadro de texto 6"/>
          <p:cNvSpPr txBox="1">
            <a:spLocks/>
          </p:cNvSpPr>
          <p:nvPr/>
        </p:nvSpPr>
        <p:spPr>
          <a:xfrm rot="0">
            <a:off x="2381885" y="8124190"/>
            <a:ext cx="1040765" cy="400685"/>
          </a:xfrm>
          <a:prstGeom prst="rect"/>
          <a:noFill/>
          <a:ln w="0">
            <a:noFill/>
            <a:prstDash/>
          </a:ln>
        </p:spPr>
        <p:txBody>
          <a:bodyPr wrap="square" lIns="89535" tIns="46355" rIns="89535" bIns="46355" vert="horz" anchor="t">
            <a:sp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1">
                <a:solidFill>
                  <a:schemeClr val="tx2">
                    <a:lumMod val="60000"/>
                    <a:lumOff val="40000"/>
                  </a:schemeClr>
                </a:solidFill>
                <a:latin typeface="Verdana" charset="0"/>
                <a:ea typeface="Verdana" charset="0"/>
              </a:rPr>
              <a:t>swam</a:t>
            </a:r>
            <a:endParaRPr lang="ko-KR" altLang="en-US" sz="2000" cap="none" dirty="0" smtClean="0" b="1">
              <a:solidFill>
                <a:schemeClr val="tx2">
                  <a:lumMod val="60000"/>
                  <a:lumOff val="40000"/>
                </a:schemeClr>
              </a:solidFill>
              <a:latin typeface="Verdana" charset="0"/>
              <a:ea typeface="Verdana" charset="0"/>
            </a:endParaRPr>
          </a:p>
        </p:txBody>
      </p:sp>
      <p:sp>
        <p:nvSpPr>
          <p:cNvPr id="8" name="Cuadro de texto 7"/>
          <p:cNvSpPr txBox="1">
            <a:spLocks/>
          </p:cNvSpPr>
          <p:nvPr/>
        </p:nvSpPr>
        <p:spPr>
          <a:xfrm rot="0">
            <a:off x="895350" y="6862445"/>
            <a:ext cx="711835" cy="462280"/>
          </a:xfrm>
          <a:prstGeom prst="rect"/>
          <a:noFill/>
          <a:ln w="0">
            <a:noFill/>
            <a:prstDash/>
          </a:ln>
        </p:spPr>
        <p:txBody>
          <a:bodyPr wrap="square" lIns="89535" tIns="46355" rIns="89535" bIns="46355" vert="horz" anchor="t">
            <a:sp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400" cap="none" dirty="0" smtClean="0" b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charset="0"/>
                <a:ea typeface="Times New Roman" charset="0"/>
              </a:rPr>
              <a:t>did</a:t>
            </a:r>
            <a:endParaRPr lang="ko-KR" altLang="en-US" sz="2400" cap="none" dirty="0" smtClean="0" b="1">
              <a:solidFill>
                <a:schemeClr val="tx2">
                  <a:lumMod val="60000"/>
                  <a:lumOff val="40000"/>
                </a:schemeClr>
              </a:solidFill>
              <a:latin typeface="Times New Roman" charset="0"/>
              <a:ea typeface="Times New Roman" charset="0"/>
            </a:endParaRPr>
          </a:p>
        </p:txBody>
      </p:sp>
      <p:sp>
        <p:nvSpPr>
          <p:cNvPr id="9" name="Cuadro de texto 8"/>
          <p:cNvSpPr txBox="1">
            <a:spLocks/>
          </p:cNvSpPr>
          <p:nvPr/>
        </p:nvSpPr>
        <p:spPr>
          <a:xfrm rot="0">
            <a:off x="4980305" y="6862445"/>
            <a:ext cx="873125" cy="370205"/>
          </a:xfrm>
          <a:prstGeom prst="rect"/>
          <a:noFill/>
          <a:ln w="0">
            <a:noFill/>
            <a:prstDash/>
          </a:ln>
        </p:spPr>
        <p:txBody>
          <a:bodyPr wrap="square" lIns="89535" tIns="46355" rIns="89535" bIns="46355" vert="horz" anchor="t">
            <a:sp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00" cap="none" dirty="0" smtClean="0" b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charset="0"/>
                <a:ea typeface="Times New Roman" charset="0"/>
              </a:rPr>
              <a:t>didn’t</a:t>
            </a:r>
            <a:endParaRPr lang="ko-KR" altLang="en-US" sz="1800" cap="none" dirty="0" smtClean="0" b="1">
              <a:solidFill>
                <a:schemeClr val="tx2">
                  <a:lumMod val="60000"/>
                  <a:lumOff val="40000"/>
                </a:schemeClr>
              </a:solidFill>
              <a:latin typeface="Times New Roman" charset="0"/>
              <a:ea typeface="Times New Roman" charset="0"/>
            </a:endParaRPr>
          </a:p>
        </p:txBody>
      </p:sp>
      <p:sp>
        <p:nvSpPr>
          <p:cNvPr id="10" name="Cuadro de texto 9"/>
          <p:cNvSpPr txBox="1">
            <a:spLocks/>
          </p:cNvSpPr>
          <p:nvPr/>
        </p:nvSpPr>
        <p:spPr>
          <a:xfrm rot="0">
            <a:off x="894715" y="8079105"/>
            <a:ext cx="861695" cy="462280"/>
          </a:xfrm>
          <a:prstGeom prst="rect"/>
          <a:noFill/>
          <a:ln w="0">
            <a:noFill/>
            <a:prstDash/>
          </a:ln>
        </p:spPr>
        <p:txBody>
          <a:bodyPr wrap="square" lIns="89535" tIns="46355" rIns="89535" bIns="46355" vert="horz" anchor="t">
            <a:sp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400" cap="none" dirty="0" smtClean="0" b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charset="0"/>
                <a:ea typeface="Times New Roman" charset="0"/>
              </a:rPr>
              <a:t>did</a:t>
            </a:r>
            <a:endParaRPr lang="ko-KR" altLang="en-US" sz="2400" cap="none" dirty="0" smtClean="0" b="1">
              <a:solidFill>
                <a:schemeClr val="tx2">
                  <a:lumMod val="60000"/>
                  <a:lumOff val="40000"/>
                </a:schemeClr>
              </a:solidFill>
              <a:latin typeface="Times New Roman" charset="0"/>
              <a:ea typeface="Times New Roman" charset="0"/>
            </a:endParaRPr>
          </a:p>
        </p:txBody>
      </p:sp>
      <p:sp>
        <p:nvSpPr>
          <p:cNvPr id="11" name="Cuadro de texto 10"/>
          <p:cNvSpPr txBox="1">
            <a:spLocks/>
          </p:cNvSpPr>
          <p:nvPr/>
        </p:nvSpPr>
        <p:spPr>
          <a:xfrm rot="0">
            <a:off x="5244465" y="8147685"/>
            <a:ext cx="792480" cy="370205"/>
          </a:xfrm>
          <a:prstGeom prst="rect"/>
          <a:noFill/>
          <a:ln w="0">
            <a:noFill/>
            <a:prstDash/>
          </a:ln>
        </p:spPr>
        <p:txBody>
          <a:bodyPr wrap="square" lIns="89535" tIns="46355" rIns="89535" bIns="46355" vert="horz" anchor="t">
            <a:sp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00" cap="none" dirty="0" smtClean="0" b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charset="0"/>
                <a:ea typeface="Times New Roman" charset="0"/>
              </a:rPr>
              <a:t>didn’t</a:t>
            </a:r>
            <a:endParaRPr lang="ko-KR" altLang="en-US" sz="1800" cap="none" dirty="0" smtClean="0" b="1">
              <a:solidFill>
                <a:schemeClr val="tx2">
                  <a:lumMod val="60000"/>
                  <a:lumOff val="40000"/>
                </a:schemeClr>
              </a:solidFill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192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69" b="27863"/>
          <a:stretch/>
        </p:blipFill>
        <p:spPr bwMode="auto">
          <a:xfrm>
            <a:off x="80645" y="155575"/>
            <a:ext cx="6517005" cy="8832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3" name="Cuadro de texto 5122"/>
          <p:cNvSpPr txBox="1">
            <a:spLocks/>
          </p:cNvSpPr>
          <p:nvPr/>
        </p:nvSpPr>
        <p:spPr>
          <a:xfrm rot="0">
            <a:off x="3430905" y="6885305"/>
            <a:ext cx="1710690" cy="370205"/>
          </a:xfrm>
          <a:prstGeom prst="rect"/>
          <a:noFill/>
          <a:ln w="0">
            <a:noFill/>
            <a:prstDash/>
          </a:ln>
        </p:spPr>
        <p:txBody>
          <a:bodyPr wrap="square" lIns="89535" tIns="46355" rIns="89535" bIns="46355" vert="horz" anchor="t">
            <a:sp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00" cap="none" dirty="0" smtClean="0" b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charset="0"/>
                <a:ea typeface="Times New Roman" charset="0"/>
              </a:rPr>
              <a:t>didn’t   walked</a:t>
            </a:r>
            <a:endParaRPr lang="ko-KR" altLang="en-US" sz="1800" cap="none" dirty="0" smtClean="0" b="1">
              <a:solidFill>
                <a:schemeClr val="tx2">
                  <a:lumMod val="60000"/>
                  <a:lumOff val="40000"/>
                </a:schemeClr>
              </a:solidFill>
              <a:latin typeface="Times New Roman" charset="0"/>
              <a:ea typeface="Times New Roman" charset="0"/>
            </a:endParaRPr>
          </a:p>
        </p:txBody>
      </p:sp>
      <p:sp>
        <p:nvSpPr>
          <p:cNvPr id="5124" name="Cuadro de texto 5123"/>
          <p:cNvSpPr txBox="1">
            <a:spLocks/>
          </p:cNvSpPr>
          <p:nvPr/>
        </p:nvSpPr>
        <p:spPr>
          <a:xfrm rot="0">
            <a:off x="4556125" y="7252335"/>
            <a:ext cx="975995" cy="370205"/>
          </a:xfrm>
          <a:prstGeom prst="rect"/>
          <a:noFill/>
          <a:ln w="0">
            <a:noFill/>
            <a:prstDash/>
          </a:ln>
        </p:spPr>
        <p:txBody>
          <a:bodyPr wrap="square" lIns="89535" tIns="46355" rIns="89535" bIns="46355" vert="horz" anchor="t">
            <a:sp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00" cap="none" dirty="0" smtClean="0" b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charset="0"/>
                <a:ea typeface="Times New Roman" charset="0"/>
              </a:rPr>
              <a:t>cooked</a:t>
            </a:r>
            <a:endParaRPr lang="ko-KR" altLang="en-US" sz="1800" cap="none" dirty="0" smtClean="0" b="1">
              <a:solidFill>
                <a:schemeClr val="tx2">
                  <a:lumMod val="60000"/>
                  <a:lumOff val="40000"/>
                </a:schemeClr>
              </a:solidFill>
              <a:latin typeface="Times New Roman" charset="0"/>
              <a:ea typeface="Times New Roman" charset="0"/>
            </a:endParaRPr>
          </a:p>
        </p:txBody>
      </p:sp>
      <p:sp>
        <p:nvSpPr>
          <p:cNvPr id="5125" name="Cuadro de texto 5124"/>
          <p:cNvSpPr txBox="1">
            <a:spLocks/>
          </p:cNvSpPr>
          <p:nvPr/>
        </p:nvSpPr>
        <p:spPr>
          <a:xfrm rot="0">
            <a:off x="1927860" y="7252335"/>
            <a:ext cx="1113790" cy="370205"/>
          </a:xfrm>
          <a:prstGeom prst="rect"/>
          <a:noFill/>
          <a:ln w="0">
            <a:noFill/>
            <a:prstDash/>
          </a:ln>
        </p:spPr>
        <p:txBody>
          <a:bodyPr wrap="square" lIns="89535" tIns="46355" rIns="89535" bIns="46355" vert="horz" anchor="t">
            <a:sp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00" cap="none" dirty="0" smtClean="0" b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charset="0"/>
                <a:ea typeface="Times New Roman" charset="0"/>
              </a:rPr>
              <a:t>surprised</a:t>
            </a:r>
            <a:endParaRPr lang="ko-KR" altLang="en-US" sz="1800" cap="none" dirty="0" smtClean="0" b="1">
              <a:solidFill>
                <a:schemeClr val="tx2">
                  <a:lumMod val="60000"/>
                  <a:lumOff val="40000"/>
                </a:schemeClr>
              </a:solidFill>
              <a:latin typeface="Times New Roman" charset="0"/>
              <a:ea typeface="Times New Roman" charset="0"/>
            </a:endParaRPr>
          </a:p>
        </p:txBody>
      </p:sp>
      <p:sp>
        <p:nvSpPr>
          <p:cNvPr id="5126" name="Cuadro de texto 5125"/>
          <p:cNvSpPr txBox="1">
            <a:spLocks/>
          </p:cNvSpPr>
          <p:nvPr/>
        </p:nvSpPr>
        <p:spPr>
          <a:xfrm rot="0">
            <a:off x="2099945" y="8124190"/>
            <a:ext cx="1756410" cy="370205"/>
          </a:xfrm>
          <a:prstGeom prst="rect"/>
          <a:noFill/>
          <a:ln w="0">
            <a:noFill/>
            <a:prstDash/>
          </a:ln>
        </p:spPr>
        <p:txBody>
          <a:bodyPr wrap="square" lIns="89535" tIns="46355" rIns="89535" bIns="46355" vert="horz" anchor="t">
            <a:sp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00" cap="none" dirty="0" smtClean="0" b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charset="0"/>
                <a:ea typeface="Times New Roman" charset="0"/>
              </a:rPr>
              <a:t>Didn’t   played</a:t>
            </a:r>
            <a:endParaRPr lang="ko-KR" altLang="en-US" sz="1800" cap="none" dirty="0" smtClean="0" b="1">
              <a:solidFill>
                <a:schemeClr val="tx2">
                  <a:lumMod val="60000"/>
                  <a:lumOff val="40000"/>
                </a:schemeClr>
              </a:solidFill>
              <a:latin typeface="Times New Roman" charset="0"/>
              <a:ea typeface="Times New Roman" charset="0"/>
            </a:endParaRPr>
          </a:p>
        </p:txBody>
      </p:sp>
      <p:sp>
        <p:nvSpPr>
          <p:cNvPr id="5127" name="Cuadro de texto 5126"/>
          <p:cNvSpPr txBox="1">
            <a:spLocks/>
          </p:cNvSpPr>
          <p:nvPr/>
        </p:nvSpPr>
        <p:spPr>
          <a:xfrm rot="0">
            <a:off x="1388745" y="8549005"/>
            <a:ext cx="895350" cy="370205"/>
          </a:xfrm>
          <a:prstGeom prst="rect"/>
          <a:noFill/>
          <a:ln w="0">
            <a:noFill/>
            <a:prstDash/>
          </a:ln>
        </p:spPr>
        <p:txBody>
          <a:bodyPr wrap="square" lIns="89535" tIns="46355" rIns="89535" bIns="46355" vert="horz" anchor="t">
            <a:sp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00" cap="none" dirty="0" smtClean="0" b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charset="0"/>
                <a:ea typeface="Times New Roman" charset="0"/>
              </a:rPr>
              <a:t>wanted</a:t>
            </a:r>
            <a:endParaRPr lang="ko-KR" altLang="en-US" sz="1800" cap="none" dirty="0" smtClean="0" b="1">
              <a:solidFill>
                <a:schemeClr val="tx2">
                  <a:lumMod val="60000"/>
                  <a:lumOff val="40000"/>
                </a:schemeClr>
              </a:solidFill>
              <a:latin typeface="Times New Roman" charset="0"/>
              <a:ea typeface="Times New Roman" charset="0"/>
            </a:endParaRPr>
          </a:p>
        </p:txBody>
      </p:sp>
      <p:sp>
        <p:nvSpPr>
          <p:cNvPr id="5128" name="Cuadro de texto 5127"/>
          <p:cNvSpPr txBox="1">
            <a:spLocks/>
          </p:cNvSpPr>
          <p:nvPr/>
        </p:nvSpPr>
        <p:spPr>
          <a:xfrm rot="0">
            <a:off x="2995295" y="8549640"/>
            <a:ext cx="895350" cy="370205"/>
          </a:xfrm>
          <a:prstGeom prst="rect"/>
          <a:noFill/>
          <a:ln w="0">
            <a:noFill/>
            <a:prstDash/>
          </a:ln>
        </p:spPr>
        <p:txBody>
          <a:bodyPr wrap="square" lIns="89535" tIns="46355" rIns="89535" bIns="46355" vert="horz" anchor="t">
            <a:sp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00" cap="none" dirty="0" smtClean="0" b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charset="0"/>
                <a:ea typeface="Times New Roman" charset="0"/>
              </a:rPr>
              <a:t>studied</a:t>
            </a:r>
            <a:endParaRPr lang="ko-KR" altLang="en-US" sz="1800" cap="none" dirty="0" smtClean="0" b="1">
              <a:solidFill>
                <a:schemeClr val="tx2">
                  <a:lumMod val="60000"/>
                  <a:lumOff val="40000"/>
                </a:schemeClr>
              </a:solidFill>
              <a:latin typeface="Times New Roman" charset="0"/>
              <a:ea typeface="Times New Roman" charset="0"/>
            </a:endParaRPr>
          </a:p>
        </p:txBody>
      </p:sp>
      <p:sp>
        <p:nvSpPr>
          <p:cNvPr id="5129" name="Cuadro de texto 5128"/>
          <p:cNvSpPr txBox="1">
            <a:spLocks/>
          </p:cNvSpPr>
          <p:nvPr/>
        </p:nvSpPr>
        <p:spPr>
          <a:xfrm rot="0">
            <a:off x="826135" y="7723505"/>
            <a:ext cx="792480" cy="400685"/>
          </a:xfrm>
          <a:prstGeom prst="rect"/>
          <a:noFill/>
          <a:ln w="0">
            <a:noFill/>
            <a:prstDash/>
          </a:ln>
        </p:spPr>
        <p:txBody>
          <a:bodyPr wrap="square" lIns="89535" tIns="46355" rIns="89535" bIns="46355" vert="horz" anchor="t">
            <a:sp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charset="0"/>
                <a:ea typeface="Times New Roman" charset="0"/>
              </a:rPr>
              <a:t>did</a:t>
            </a:r>
            <a:endParaRPr lang="ko-KR" altLang="en-US" sz="2000" cap="none" dirty="0" smtClean="0" b="1">
              <a:solidFill>
                <a:schemeClr val="tx2">
                  <a:lumMod val="60000"/>
                  <a:lumOff val="40000"/>
                </a:schemeClr>
              </a:solidFill>
              <a:latin typeface="Times New Roman" charset="0"/>
              <a:ea typeface="Times New Roman" charset="0"/>
            </a:endParaRPr>
          </a:p>
        </p:txBody>
      </p:sp>
      <p:sp>
        <p:nvSpPr>
          <p:cNvPr id="5130" name="Cuadro de texto 5129"/>
          <p:cNvSpPr txBox="1">
            <a:spLocks/>
          </p:cNvSpPr>
          <p:nvPr/>
        </p:nvSpPr>
        <p:spPr>
          <a:xfrm rot="0">
            <a:off x="2386965" y="7722870"/>
            <a:ext cx="953135" cy="370205"/>
          </a:xfrm>
          <a:prstGeom prst="rect"/>
          <a:noFill/>
          <a:ln w="0">
            <a:noFill/>
            <a:prstDash/>
          </a:ln>
        </p:spPr>
        <p:txBody>
          <a:bodyPr wrap="square" lIns="89535" tIns="46355" rIns="89535" bIns="46355" vert="horz" anchor="t">
            <a:sp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00" cap="none" dirty="0" smtClean="0" b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charset="0"/>
                <a:ea typeface="Times New Roman" charset="0"/>
              </a:rPr>
              <a:t>ordered </a:t>
            </a:r>
            <a:endParaRPr lang="ko-KR" altLang="en-US" sz="1800" cap="none" dirty="0" smtClean="0" b="1">
              <a:solidFill>
                <a:schemeClr val="tx2">
                  <a:lumMod val="60000"/>
                  <a:lumOff val="40000"/>
                </a:schemeClr>
              </a:solidFill>
              <a:latin typeface="Times New Roman" charset="0"/>
              <a:ea typeface="Times New Roman" charset="0"/>
            </a:endParaRPr>
          </a:p>
        </p:txBody>
      </p:sp>
      <p:sp>
        <p:nvSpPr>
          <p:cNvPr id="5131" name="Cuadro de texto 5130"/>
          <p:cNvSpPr txBox="1">
            <a:spLocks/>
          </p:cNvSpPr>
          <p:nvPr/>
        </p:nvSpPr>
        <p:spPr>
          <a:xfrm rot="0">
            <a:off x="5233035" y="7722870"/>
            <a:ext cx="654685" cy="370205"/>
          </a:xfrm>
          <a:prstGeom prst="rect"/>
          <a:noFill/>
          <a:ln w="0">
            <a:noFill/>
            <a:prstDash/>
          </a:ln>
        </p:spPr>
        <p:txBody>
          <a:bodyPr wrap="square" lIns="89535" tIns="46355" rIns="89535" bIns="46355" vert="horz" anchor="t">
            <a:spAutoFit/>
          </a:bodyPr>
          <a:lstStyle/>
          <a:p>
            <a:pPr marL="0" indent="0" algn="l" fontAlgn="auto" defTabSz="508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00" cap="none" dirty="0" smtClean="0" b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charset="0"/>
                <a:ea typeface="Times New Roman" charset="0"/>
              </a:rPr>
              <a:t>did</a:t>
            </a:r>
            <a:endParaRPr lang="ko-KR" altLang="en-US" sz="1800" cap="none" dirty="0" smtClean="0" b="1">
              <a:solidFill>
                <a:schemeClr val="tx2">
                  <a:lumMod val="60000"/>
                  <a:lumOff val="40000"/>
                </a:schemeClr>
              </a:solidFill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5648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16632" y="827584"/>
            <a:ext cx="64807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hlinkClick r:id="rId2"/>
              </a:rPr>
              <a:t>http://www.eslgamesworld.com/members/games/grammar/New_Snakes_%</a:t>
            </a:r>
            <a:r>
              <a:rPr lang="es-MX" dirty="0" smtClean="0">
                <a:hlinkClick r:id="rId2"/>
              </a:rPr>
              <a:t>20Ladders/Past_simple_tense.html</a:t>
            </a:r>
            <a:endParaRPr lang="es-MX" dirty="0" smtClean="0"/>
          </a:p>
          <a:p>
            <a:endParaRPr lang="es-MX" dirty="0"/>
          </a:p>
        </p:txBody>
      </p:sp>
      <p:sp>
        <p:nvSpPr>
          <p:cNvPr id="3" name="2 CuadroTexto"/>
          <p:cNvSpPr txBox="1"/>
          <p:nvPr/>
        </p:nvSpPr>
        <p:spPr>
          <a:xfrm>
            <a:off x="120080" y="323528"/>
            <a:ext cx="6339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Practice</a:t>
            </a:r>
            <a:r>
              <a:rPr lang="es-MX" dirty="0" smtClean="0"/>
              <a:t> simple </a:t>
            </a:r>
            <a:r>
              <a:rPr lang="es-MX" dirty="0" err="1" smtClean="0"/>
              <a:t>past</a:t>
            </a:r>
            <a:r>
              <a:rPr lang="es-MX" dirty="0" smtClean="0"/>
              <a:t> of irregular, </a:t>
            </a:r>
            <a:r>
              <a:rPr lang="es-MX" dirty="0" err="1" smtClean="0"/>
              <a:t>possitive</a:t>
            </a:r>
            <a:r>
              <a:rPr lang="es-MX" dirty="0" smtClean="0"/>
              <a:t>, </a:t>
            </a:r>
            <a:r>
              <a:rPr lang="es-MX" dirty="0" err="1" smtClean="0"/>
              <a:t>negative</a:t>
            </a:r>
            <a:r>
              <a:rPr lang="es-MX" dirty="0" smtClean="0"/>
              <a:t> and </a:t>
            </a:r>
            <a:r>
              <a:rPr lang="es-MX" dirty="0" err="1" smtClean="0"/>
              <a:t>questions</a:t>
            </a: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120080" y="2123728"/>
            <a:ext cx="60670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hlinkClick r:id="rId3"/>
              </a:rPr>
              <a:t>http://</a:t>
            </a:r>
            <a:r>
              <a:rPr lang="es-MX" dirty="0" smtClean="0">
                <a:hlinkClick r:id="rId3"/>
              </a:rPr>
              <a:t>learnenglishkids.britishcouncil.org/en/grammar-practice/past-simple-sentences</a:t>
            </a:r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277671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AppVersion>12.000</AppVersion>
  <Characters>0</Characters>
  <CharactersWithSpaces>0</CharactersWithSpaces>
  <DocSecurity>0</DocSecurity>
  <HyperlinksChanged>false</HyperlinksChanged>
  <Lines>0</Lines>
  <LinksUpToDate>false</LinksUpToDate>
  <Pages>4</Pages>
  <Paragraphs>3</Paragraphs>
  <Words>19</Words>
  <TotalTime>0</TotalTime>
  <MMClips>0</MMClips>
  <ScaleCrop>false</ScaleCrop>
  <HeadingPairs>
    <vt:vector size="2" baseType="variant">
      <vt:variant>
        <vt:lpstr>제목</vt:lpstr>
      </vt:variant>
      <vt:variant>
        <vt:i4>1</vt:i4>
      </vt:variant>
    </vt:vector>
  </HeadingPairs>
  <TitlesOfParts>
    <vt:vector size="1" baseType="lpstr">
      <vt:lpstr>Title text</vt:lpstr>
    </vt:vector>
  </TitlesOfParts>
  <SharedDoc>false</SharedDoc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3</cp:revision>
  <dc:creator>alejandra</dc:creator>
  <cp:lastModifiedBy>Alejandra Realme</cp:lastModifiedBy>
  <dc:title>Diapositiva 1</dc:title>
  <dcterms:modified xsi:type="dcterms:W3CDTF">2017-09-19T01:22:47Z</dcterms:modified>
</cp:coreProperties>
</file>