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4" r:id="rId3"/>
    <p:sldId id="275" r:id="rId4"/>
    <p:sldId id="276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231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o" r:id="rId3" imgW="6558554" imgH="3985326" progId="Word.Document.12">
                  <p:embed/>
                </p:oleObj>
              </mc:Choice>
              <mc:Fallback>
                <p:oleObj name="Documento" r:id="rId3" imgW="6558554" imgH="39853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166730" y="179512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A85F75C-6BED-42BC-9302-EFEAE03F7B01}"/>
              </a:ext>
            </a:extLst>
          </p:cNvPr>
          <p:cNvSpPr txBox="1"/>
          <p:nvPr/>
        </p:nvSpPr>
        <p:spPr>
          <a:xfrm>
            <a:off x="908720" y="68762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Did</a:t>
            </a:r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85037D0-B6CC-4263-8F20-D2950D7F4CEE}"/>
              </a:ext>
            </a:extLst>
          </p:cNvPr>
          <p:cNvSpPr txBox="1"/>
          <p:nvPr/>
        </p:nvSpPr>
        <p:spPr>
          <a:xfrm>
            <a:off x="2708920" y="68042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drove</a:t>
            </a:r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294669B-A8E9-4C61-B221-2AD6EB331D6E}"/>
              </a:ext>
            </a:extLst>
          </p:cNvPr>
          <p:cNvSpPr txBox="1"/>
          <p:nvPr/>
        </p:nvSpPr>
        <p:spPr>
          <a:xfrm>
            <a:off x="5085184" y="68762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did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F496B7E-FB0D-4AA0-96E4-CF5407B5C5FC}"/>
              </a:ext>
            </a:extLst>
          </p:cNvPr>
          <p:cNvSpPr txBox="1"/>
          <p:nvPr/>
        </p:nvSpPr>
        <p:spPr>
          <a:xfrm>
            <a:off x="1866734" y="723731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bought</a:t>
            </a:r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E07E769-F00A-4BB2-9C1F-66E71D9456DE}"/>
              </a:ext>
            </a:extLst>
          </p:cNvPr>
          <p:cNvSpPr txBox="1"/>
          <p:nvPr/>
        </p:nvSpPr>
        <p:spPr>
          <a:xfrm>
            <a:off x="1304764" y="7740352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went</a:t>
            </a:r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92A2063-D69D-4F1E-BB46-19FEB00D6E56}"/>
              </a:ext>
            </a:extLst>
          </p:cNvPr>
          <p:cNvSpPr txBox="1"/>
          <p:nvPr/>
        </p:nvSpPr>
        <p:spPr>
          <a:xfrm>
            <a:off x="908720" y="8109684"/>
            <a:ext cx="81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Did</a:t>
            </a:r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89750EC-3A1B-4C9D-81C9-6F20C0F2AE20}"/>
              </a:ext>
            </a:extLst>
          </p:cNvPr>
          <p:cNvSpPr txBox="1"/>
          <p:nvPr/>
        </p:nvSpPr>
        <p:spPr>
          <a:xfrm>
            <a:off x="2460800" y="8109684"/>
            <a:ext cx="96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swam</a:t>
            </a:r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9F2E362-9952-495F-8153-8A3664252E2A}"/>
              </a:ext>
            </a:extLst>
          </p:cNvPr>
          <p:cNvSpPr txBox="1"/>
          <p:nvPr/>
        </p:nvSpPr>
        <p:spPr>
          <a:xfrm>
            <a:off x="5229200" y="8109684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Didn’t</a:t>
            </a:r>
            <a:endParaRPr lang="es-E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73B52DB-ACBF-4ECC-BC69-606475C40369}"/>
              </a:ext>
            </a:extLst>
          </p:cNvPr>
          <p:cNvSpPr txBox="1"/>
          <p:nvPr/>
        </p:nvSpPr>
        <p:spPr>
          <a:xfrm>
            <a:off x="2132856" y="84790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sow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80628" y="155510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D0CE390-0BA8-425C-887F-A73DF27B0D58}"/>
              </a:ext>
            </a:extLst>
          </p:cNvPr>
          <p:cNvSpPr txBox="1"/>
          <p:nvPr/>
        </p:nvSpPr>
        <p:spPr>
          <a:xfrm>
            <a:off x="3573016" y="687625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Didn’t</a:t>
            </a:r>
            <a:r>
              <a:rPr lang="es-ES" dirty="0"/>
              <a:t> </a:t>
            </a:r>
            <a:r>
              <a:rPr lang="es-ES" dirty="0" err="1"/>
              <a:t>walked</a:t>
            </a: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844C322-4A36-430B-854C-C45BF0388A54}"/>
              </a:ext>
            </a:extLst>
          </p:cNvPr>
          <p:cNvSpPr txBox="1"/>
          <p:nvPr/>
        </p:nvSpPr>
        <p:spPr>
          <a:xfrm>
            <a:off x="1916832" y="72455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surprised</a:t>
            </a:r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5919548-33F7-4464-8B72-7A2E74B69D36}"/>
              </a:ext>
            </a:extLst>
          </p:cNvPr>
          <p:cNvSpPr txBox="1"/>
          <p:nvPr/>
        </p:nvSpPr>
        <p:spPr>
          <a:xfrm>
            <a:off x="4480334" y="728444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cooked</a:t>
            </a:r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8BA8234-42BE-4E05-9BB0-50840B4BF5FE}"/>
              </a:ext>
            </a:extLst>
          </p:cNvPr>
          <p:cNvSpPr txBox="1"/>
          <p:nvPr/>
        </p:nvSpPr>
        <p:spPr>
          <a:xfrm>
            <a:off x="764704" y="7653774"/>
            <a:ext cx="936104" cy="374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Did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01D2A9D-1943-4DDF-83E8-81EF16312FA4}"/>
              </a:ext>
            </a:extLst>
          </p:cNvPr>
          <p:cNvSpPr txBox="1"/>
          <p:nvPr/>
        </p:nvSpPr>
        <p:spPr>
          <a:xfrm>
            <a:off x="2384884" y="76149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odrered</a:t>
            </a:r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356710E-4D64-432F-A9A9-1FD27C612362}"/>
              </a:ext>
            </a:extLst>
          </p:cNvPr>
          <p:cNvSpPr txBox="1"/>
          <p:nvPr/>
        </p:nvSpPr>
        <p:spPr>
          <a:xfrm>
            <a:off x="5164410" y="765377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did</a:t>
            </a:r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3FE5666-BA1D-4CDA-80F1-8E0CFCE19D6A}"/>
              </a:ext>
            </a:extLst>
          </p:cNvPr>
          <p:cNvSpPr txBox="1"/>
          <p:nvPr/>
        </p:nvSpPr>
        <p:spPr>
          <a:xfrm>
            <a:off x="2132856" y="802310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Didn’t</a:t>
            </a:r>
            <a:r>
              <a:rPr lang="es-ES" dirty="0"/>
              <a:t>  </a:t>
            </a:r>
            <a:r>
              <a:rPr lang="es-ES" dirty="0" err="1"/>
              <a:t>played</a:t>
            </a:r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5396A40-9F12-4242-8B20-3C0A2CC7C76B}"/>
              </a:ext>
            </a:extLst>
          </p:cNvPr>
          <p:cNvSpPr txBox="1"/>
          <p:nvPr/>
        </p:nvSpPr>
        <p:spPr>
          <a:xfrm>
            <a:off x="1340768" y="8532440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wanted</a:t>
            </a:r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277589-2259-4AAF-AA30-715D0ACBE66B}"/>
              </a:ext>
            </a:extLst>
          </p:cNvPr>
          <p:cNvSpPr txBox="1"/>
          <p:nvPr/>
        </p:nvSpPr>
        <p:spPr>
          <a:xfrm>
            <a:off x="2960948" y="85220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studied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http://www.eslgamesworld.com/members/games/grammar/New_Snakes_%20Ladders/Past_simple_tense.html</a:t>
            </a:r>
            <a:endParaRPr lang="es-MX" dirty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Practice</a:t>
            </a:r>
            <a:r>
              <a:rPr lang="es-MX" dirty="0"/>
              <a:t> simple </a:t>
            </a:r>
            <a:r>
              <a:rPr lang="es-MX" dirty="0" err="1"/>
              <a:t>past</a:t>
            </a:r>
            <a:r>
              <a:rPr lang="es-MX" dirty="0"/>
              <a:t> of irregular, </a:t>
            </a:r>
            <a:r>
              <a:rPr lang="es-MX" dirty="0" err="1"/>
              <a:t>possitive</a:t>
            </a:r>
            <a:r>
              <a:rPr lang="es-MX" dirty="0"/>
              <a:t>, </a:t>
            </a:r>
            <a:r>
              <a:rPr lang="es-MX" dirty="0" err="1"/>
              <a:t>negative</a:t>
            </a:r>
            <a:r>
              <a:rPr lang="es-MX" dirty="0"/>
              <a:t> and </a:t>
            </a:r>
            <a:r>
              <a:rPr lang="es-MX" dirty="0" err="1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http://learnenglishkids.britishcouncil.org/en/grammar-practice/past-simple-sentences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71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Tema de Office</vt:lpstr>
      <vt:lpstr>Documento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Lenovo</cp:lastModifiedBy>
  <cp:revision>24</cp:revision>
  <dcterms:created xsi:type="dcterms:W3CDTF">2013-10-14T03:32:42Z</dcterms:created>
  <dcterms:modified xsi:type="dcterms:W3CDTF">2017-09-26T00:11:29Z</dcterms:modified>
</cp:coreProperties>
</file>