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94727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644" y="7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724956"/>
            <a:ext cx="5029200" cy="447627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284444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 Juan López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“Escribir una cita aquí”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xfrm>
            <a:off x="1064276" y="-521795"/>
            <a:ext cx="10464801" cy="3302001"/>
          </a:xfrm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r>
              <a:rPr dirty="0"/>
              <a:t>Nota </a:t>
            </a:r>
            <a:r>
              <a:rPr dirty="0" err="1"/>
              <a:t>Reflexiva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el </a:t>
            </a:r>
            <a:r>
              <a:rPr dirty="0" err="1"/>
              <a:t>portafolio</a:t>
            </a:r>
            <a:r>
              <a:rPr dirty="0"/>
              <a:t> de </a:t>
            </a:r>
            <a:r>
              <a:rPr dirty="0" err="1"/>
              <a:t>evidencias</a:t>
            </a:r>
            <a:r>
              <a:rPr dirty="0"/>
              <a:t>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368" y="3375665"/>
            <a:ext cx="12889432" cy="61965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MX" dirty="0" smtClean="0"/>
              <a:t>Creo que dentro de esta unidad vimos temas que nos ayudan a la practica como el qué estrategias manejar para enseñar historia, realizamos un video en que reflexione acerca de la importancia que tienen muchos espacios de Saltillo por los que pasamos diariamente y no los consideramos importantes.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Espero</a:t>
            </a:r>
            <a:r>
              <a:rPr kumimoji="0" lang="es-MX" sz="3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seguir aprendiendo en esta clase cosas que de igual manera nos ayuden a mejorar en la practica ya que esto me parece muy útil.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MX" baseline="0" dirty="0" smtClean="0"/>
              <a:t>En el video</a:t>
            </a:r>
            <a:r>
              <a:rPr lang="es-MX" dirty="0" smtClean="0"/>
              <a:t> el profesor nos hizo varias observaciones para mejorar no solo en la realización de este trabajo sino para abordar diferentes temas dentro del jardín.</a:t>
            </a:r>
            <a:endParaRPr kumimoji="0" lang="es-MX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111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Helvetica</vt:lpstr>
      <vt:lpstr>Helvetica Light</vt:lpstr>
      <vt:lpstr>Helvetica Neue</vt:lpstr>
      <vt:lpstr>White</vt:lpstr>
      <vt:lpstr>Nota Reflexiva en el portafolio de evidencias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Reflexiva en el portafolio de evidencias</dc:title>
  <dc:creator>Maximiliano López</dc:creator>
  <cp:lastModifiedBy>USER</cp:lastModifiedBy>
  <cp:revision>3</cp:revision>
  <cp:lastPrinted>2017-09-07T13:17:28Z</cp:lastPrinted>
  <dcterms:modified xsi:type="dcterms:W3CDTF">2017-10-02T19:22:53Z</dcterms:modified>
</cp:coreProperties>
</file>