
<file path=[Content_Types].xml><?xml version="1.0" encoding="utf-8"?>
<Types xmlns="http://schemas.openxmlformats.org/package/2006/content-types"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004800" cy="9753600"/>
  <p:notesSz cx="6858000" cy="99472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464" y="-10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724956"/>
            <a:ext cx="5029200" cy="447627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5284444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 Juan López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“Escribir una cita aquí”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1e3b2781968178c24ca9f5dcccc157ff.jpg"/>
          <p:cNvPicPr>
            <a:picLocks noChangeAspect="1"/>
          </p:cNvPicPr>
          <p:nvPr/>
        </p:nvPicPr>
        <p:blipFill>
          <a:blip r:embed="rId2"/>
          <a:srcRect l="8686" t="10655" r="5508" b="40164"/>
          <a:stretch>
            <a:fillRect/>
          </a:stretch>
        </p:blipFill>
        <p:spPr>
          <a:xfrm>
            <a:off x="0" y="-1"/>
            <a:ext cx="13004800" cy="9753601"/>
          </a:xfrm>
          <a:prstGeom prst="rect">
            <a:avLst/>
          </a:prstGeom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2216120" y="2662222"/>
            <a:ext cx="8358246" cy="3643338"/>
          </a:xfrm>
        </p:spPr>
        <p:txBody>
          <a:bodyPr>
            <a:noAutofit/>
          </a:bodyPr>
          <a:lstStyle/>
          <a:p>
            <a:r>
              <a:rPr lang="es-MX" sz="8800" dirty="0" smtClean="0">
                <a:latin typeface="Palm Beach" pitchFamily="2" charset="0"/>
              </a:rPr>
              <a:t>NOTA REFLEXIVA</a:t>
            </a:r>
            <a:endParaRPr lang="es-MX" sz="8800" dirty="0">
              <a:latin typeface="Palm Beach" pitchFamily="2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30170" y="263823"/>
            <a:ext cx="12073022" cy="90588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En esta primera unidad presente un diagnostico en donde recordé cada uno de los aprendizajes que tengo acerca de la historia aprendí a reconocer e identificar las celebraciones o lugares históricos de mi ciudad pues es importante conocerlos para inducir a los alumnos en la historia y que le encuentren el sentido y gusto por esto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Para esto generamos evidencias de trabajo físicas  como escritos, videos digitales, y exposiciones de fotografías, objetos , lo cual nos permitió aprender mejor con una manera divertida y diferente a las de siempre.</a:t>
            </a:r>
            <a:r>
              <a:rPr lang="es-MX" sz="2800" dirty="0" smtClean="0">
                <a:solidFill>
                  <a:prstClr val="black"/>
                </a:solidFill>
                <a:latin typeface="Trebuchet MS"/>
              </a:rPr>
              <a:t> </a:t>
            </a:r>
            <a:endParaRPr lang="es-MX" sz="2800" dirty="0" smtClean="0">
              <a:solidFill>
                <a:prstClr val="black"/>
              </a:solidFill>
              <a:latin typeface="Trebuchet MS"/>
            </a:endParaRPr>
          </a:p>
          <a:p>
            <a:pPr algn="just">
              <a:lnSpc>
                <a:spcPct val="150000"/>
              </a:lnSpc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Las fortalezas que presente en esta unidad es que me interesa conocer a cerca de la historia , tengo interés por aprender cosas nuevas y sobre todo como enseñárselo a los niños  y generar en ellos el gusto por la historia </a:t>
            </a:r>
            <a:r>
              <a:rPr lang="es-MX" sz="2800" dirty="0" smtClean="0">
                <a:solidFill>
                  <a:prstClr val="black"/>
                </a:solidFill>
                <a:latin typeface="Trebuchet MS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Mis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áreas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oportunidad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son que aun no conozco muchas cosas de historia y se me dificulta el dar temas a los niños de preescolar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800" dirty="0" smtClean="0">
              <a:solidFill>
                <a:prstClr val="black"/>
              </a:solidFill>
              <a:latin typeface="Trebuchet MS"/>
            </a:endParaRP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MX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87294" y="304768"/>
            <a:ext cx="12358774" cy="9001188"/>
          </a:xfrm>
          <a:prstGeom prst="rect">
            <a:avLst/>
          </a:prstGeom>
          <a:noFill/>
          <a:ln w="57150" cap="flat">
            <a:solidFill>
              <a:srgbClr val="009999"/>
            </a:solidFill>
            <a:prstDash val="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164</Words>
  <Application>Microsoft Office PowerPoint</Application>
  <PresentationFormat>Personalizado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White</vt:lpstr>
      <vt:lpstr>NOTA REFLEXIVA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Reflexiva en el portafolio de evidencias</dc:title>
  <dc:creator>Maximiliano López</dc:creator>
  <cp:lastModifiedBy>Rocio</cp:lastModifiedBy>
  <cp:revision>12</cp:revision>
  <cp:lastPrinted>2017-09-07T13:17:28Z</cp:lastPrinted>
  <dcterms:modified xsi:type="dcterms:W3CDTF">2017-09-29T18:34:54Z</dcterms:modified>
</cp:coreProperties>
</file>