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39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11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0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34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97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65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99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27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68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69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1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F29C8-D31D-4905-AFED-EDB9529769A0}" type="datetimeFigureOut">
              <a:rPr lang="es-MX" smtClean="0"/>
              <a:t>11/01/2018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07D9E-9E3C-49CE-9586-84AB9EF64B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330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29768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31520" y="4011047"/>
            <a:ext cx="10728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Línea del tiempo </a:t>
            </a:r>
          </a:p>
          <a:p>
            <a:pPr algn="ctr"/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Museo del Sarape y Trajes Mexicanos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Flecha derecha 8">
            <a:hlinkClick r:id="rId3" action="ppaction://hlinksldjump"/>
          </p:cNvPr>
          <p:cNvSpPr/>
          <p:nvPr/>
        </p:nvSpPr>
        <p:spPr>
          <a:xfrm>
            <a:off x="9901029" y="5600534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17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9502"/>
            <a:ext cx="12192000" cy="1059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hlinkClick r:id="rId3" action="ppaction://hlinksldjump"/>
          </p:cNvPr>
          <p:cNvSpPr txBox="1"/>
          <p:nvPr/>
        </p:nvSpPr>
        <p:spPr>
          <a:xfrm>
            <a:off x="0" y="4231644"/>
            <a:ext cx="21031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XVIII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hlinkClick r:id="rId4" action="ppaction://hlinksldjump"/>
          </p:cNvPr>
          <p:cNvSpPr txBox="1"/>
          <p:nvPr/>
        </p:nvSpPr>
        <p:spPr>
          <a:xfrm>
            <a:off x="2103119" y="551195"/>
            <a:ext cx="21945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1920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hlinkClick r:id="rId5" action="ppaction://hlinksldjump"/>
          </p:cNvPr>
          <p:cNvSpPr txBox="1"/>
          <p:nvPr/>
        </p:nvSpPr>
        <p:spPr>
          <a:xfrm>
            <a:off x="7406639" y="4231643"/>
            <a:ext cx="2103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2007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hlinkClick r:id="rId6" action="ppaction://hlinksldjump"/>
          </p:cNvPr>
          <p:cNvSpPr txBox="1"/>
          <p:nvPr/>
        </p:nvSpPr>
        <p:spPr>
          <a:xfrm>
            <a:off x="9448799" y="551195"/>
            <a:ext cx="2103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2008</a:t>
            </a:r>
            <a:endParaRPr lang="es-MX" sz="6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Flecha abajo 8"/>
          <p:cNvSpPr/>
          <p:nvPr/>
        </p:nvSpPr>
        <p:spPr>
          <a:xfrm>
            <a:off x="579120" y="3429000"/>
            <a:ext cx="640080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7818119" y="3429000"/>
            <a:ext cx="640080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bajo 11"/>
          <p:cNvSpPr/>
          <p:nvPr/>
        </p:nvSpPr>
        <p:spPr>
          <a:xfrm rot="10800000">
            <a:off x="2698143" y="1348422"/>
            <a:ext cx="701039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bajo 12"/>
          <p:cNvSpPr/>
          <p:nvPr/>
        </p:nvSpPr>
        <p:spPr>
          <a:xfrm rot="10800000">
            <a:off x="10006717" y="1328776"/>
            <a:ext cx="701039" cy="10210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6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Siglo XVIII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685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El inmueble fue construido en el siglo XVIII para casa 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habitación.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02"/>
          <a:stretch/>
        </p:blipFill>
        <p:spPr bwMode="auto">
          <a:xfrm>
            <a:off x="2905539" y="3737113"/>
            <a:ext cx="6380922" cy="312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echa derecha 4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1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1920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5171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e sabe que fue remodelado en 1920 y que en años siguientes fue convertido en restaurante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b="14666"/>
          <a:stretch/>
        </p:blipFill>
        <p:spPr>
          <a:xfrm>
            <a:off x="2498035" y="3538330"/>
            <a:ext cx="7195930" cy="3319670"/>
          </a:xfrm>
          <a:prstGeom prst="rect">
            <a:avLst/>
          </a:prstGeom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195470" y="5357709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2259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2007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9538" y="1551540"/>
            <a:ext cx="10952921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</a:t>
            </a: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 2007 fue adquirido por el Gobierno de Coahuila para ser sede de este museo. Su remodelación para tal fin estuvo a cargo del Arq. Mario Morales Ayala.</a:t>
            </a: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347" y="3953748"/>
            <a:ext cx="5665304" cy="2904252"/>
          </a:xfrm>
          <a:prstGeom prst="rect">
            <a:avLst/>
          </a:prstGeom>
        </p:spPr>
      </p:pic>
      <p:sp>
        <p:nvSpPr>
          <p:cNvPr id="8" name="Flecha derecha 7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7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8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2008</a:t>
            </a:r>
            <a:endParaRPr lang="es-MX" sz="8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113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Finalmente su fecha de fundación es el 23 de junio de 2008.</a:t>
            </a:r>
          </a:p>
          <a:p>
            <a:pPr marL="0" indent="0" algn="ctr">
              <a:buNone/>
            </a:pPr>
            <a:endParaRPr lang="es-MX" sz="4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8" name="Picture 2" descr="Resultado de imagen para museo del sarap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5"/>
          <a:stretch/>
        </p:blipFill>
        <p:spPr bwMode="auto">
          <a:xfrm>
            <a:off x="3216965" y="3191623"/>
            <a:ext cx="5758070" cy="366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 derecha 6">
            <a:hlinkClick r:id="rId3" action="ppaction://hlinksldjump"/>
          </p:cNvPr>
          <p:cNvSpPr/>
          <p:nvPr/>
        </p:nvSpPr>
        <p:spPr>
          <a:xfrm rot="10800000">
            <a:off x="379343" y="5297556"/>
            <a:ext cx="2107096" cy="1172817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346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90</Words>
  <Application>Microsoft Office PowerPoint</Application>
  <PresentationFormat>Panorámica</PresentationFormat>
  <Paragraphs>14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Siglo XVIII</vt:lpstr>
      <vt:lpstr>1920</vt:lpstr>
      <vt:lpstr>2007</vt:lpstr>
      <vt:lpstr>2008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casandra</cp:lastModifiedBy>
  <cp:revision>4</cp:revision>
  <dcterms:created xsi:type="dcterms:W3CDTF">2017-10-31T02:08:57Z</dcterms:created>
  <dcterms:modified xsi:type="dcterms:W3CDTF">2018-01-11T23:10:44Z</dcterms:modified>
</cp:coreProperties>
</file>