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9" r:id="rId5"/>
    <p:sldId id="261" r:id="rId6"/>
    <p:sldId id="263" r:id="rId7"/>
    <p:sldId id="262" r:id="rId8"/>
    <p:sldId id="265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60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596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151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223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0320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854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676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32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829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9754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59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32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159B9-BB94-440F-9AAD-2EC9184465CA}" type="datetimeFigureOut">
              <a:rPr lang="es-MX" smtClean="0"/>
              <a:t>20/10/2017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EAA73-3C38-4370-AA05-A9C350FB0D9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245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81" y="-18656"/>
            <a:ext cx="9155281" cy="6876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78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96952"/>
            <a:ext cx="5724128" cy="3861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enos"/>
          <p:cNvSpPr/>
          <p:nvPr/>
        </p:nvSpPr>
        <p:spPr>
          <a:xfrm>
            <a:off x="-1548680" y="-747464"/>
            <a:ext cx="12313368" cy="30963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683568" y="1196752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>
            <a:off x="1115616" y="1196752"/>
            <a:ext cx="5328592" cy="115212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1547664" y="1365736"/>
            <a:ext cx="38884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Baskerville Old Face" panose="02020602080505020303" pitchFamily="18" charset="0"/>
              </a:rPr>
              <a:t>Un marino genovés llamado Cristóbal colón  quien era muy estudioso  e inteligente buscaba rutas para llegar a nuevos lugares y decía que la tierra era redonda</a:t>
            </a:r>
            <a:endParaRPr lang="es-MX" sz="2000" dirty="0">
              <a:latin typeface="Baskerville Old Face" panose="02020602080505020303" pitchFamily="18" charset="0"/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116000"/>
            <a:ext cx="3707903" cy="3742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9 CuadroTexto"/>
          <p:cNvSpPr txBox="1"/>
          <p:nvPr/>
        </p:nvSpPr>
        <p:spPr>
          <a:xfrm>
            <a:off x="179512" y="1957482"/>
            <a:ext cx="1368152" cy="369332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es-MX" dirty="0" smtClean="0"/>
              <a:t>1478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4194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96952"/>
            <a:ext cx="9144000" cy="37170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enos"/>
          <p:cNvSpPr/>
          <p:nvPr/>
        </p:nvSpPr>
        <p:spPr>
          <a:xfrm>
            <a:off x="-1548680" y="-675456"/>
            <a:ext cx="12313368" cy="30963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1979712" y="1412776"/>
            <a:ext cx="38884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Baskerville Old Face" panose="02020602080505020303" pitchFamily="18" charset="0"/>
              </a:rPr>
              <a:t>Cristóbal Colón se presenta ante los reyes católicos  de España para pedirles ayuda para la realización de su viaje y demostrar una nueva ruta  hacia  la India., pero al principio se negaron .</a:t>
            </a:r>
            <a:endParaRPr lang="es-MX" sz="2000" dirty="0">
              <a:latin typeface="Baskerville Old Face" panose="02020602080505020303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7544" y="2197606"/>
            <a:ext cx="1512168" cy="369332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es-MX" dirty="0" smtClean="0"/>
              <a:t>1486</a:t>
            </a:r>
            <a:endParaRPr lang="es-MX" dirty="0"/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1223628" y="1268760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25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84984"/>
            <a:ext cx="4788024" cy="3573016"/>
          </a:xfrm>
          <a:prstGeom prst="rect">
            <a:avLst/>
          </a:prstGeom>
        </p:spPr>
      </p:pic>
      <p:sp>
        <p:nvSpPr>
          <p:cNvPr id="4" name="3 Menos"/>
          <p:cNvSpPr/>
          <p:nvPr/>
        </p:nvSpPr>
        <p:spPr>
          <a:xfrm>
            <a:off x="-1548680" y="-675456"/>
            <a:ext cx="12313368" cy="30963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132856"/>
            <a:ext cx="4355976" cy="472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5 Conector recto de flecha"/>
          <p:cNvCxnSpPr/>
          <p:nvPr/>
        </p:nvCxnSpPr>
        <p:spPr>
          <a:xfrm>
            <a:off x="611560" y="1340768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899592" y="1340768"/>
            <a:ext cx="2160240" cy="369332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es-MX" dirty="0" smtClean="0"/>
              <a:t>1492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899592" y="2132856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Baskerville Old Face" panose="02020602080505020303" pitchFamily="18" charset="0"/>
              </a:rPr>
              <a:t>La reina Isabel le  da dinero a Cristóbal Colón  para que pueda solventar los gastos del viaje</a:t>
            </a:r>
            <a:endParaRPr lang="es-MX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03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20888"/>
            <a:ext cx="9144000" cy="4437112"/>
          </a:xfrm>
          <a:prstGeom prst="rect">
            <a:avLst/>
          </a:prstGeom>
        </p:spPr>
      </p:pic>
      <p:sp>
        <p:nvSpPr>
          <p:cNvPr id="3" name="2 Menos"/>
          <p:cNvSpPr/>
          <p:nvPr/>
        </p:nvSpPr>
        <p:spPr>
          <a:xfrm>
            <a:off x="-1584684" y="-675456"/>
            <a:ext cx="12313368" cy="30963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107504" y="2007424"/>
            <a:ext cx="3600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 </a:t>
            </a:r>
            <a:r>
              <a:rPr lang="es-MX" sz="2000" dirty="0">
                <a:latin typeface="Baskerville Old Face" panose="02020602080505020303" pitchFamily="18" charset="0"/>
              </a:rPr>
              <a:t>Colón armó una flotilla de tres carabelas (la </a:t>
            </a:r>
            <a:r>
              <a:rPr lang="es-MX" sz="2000" i="1" dirty="0">
                <a:latin typeface="Baskerville Old Face" panose="02020602080505020303" pitchFamily="18" charset="0"/>
              </a:rPr>
              <a:t>Pinta, </a:t>
            </a:r>
            <a:r>
              <a:rPr lang="es-MX" sz="2000" dirty="0">
                <a:latin typeface="Baskerville Old Face" panose="02020602080505020303" pitchFamily="18" charset="0"/>
              </a:rPr>
              <a:t>la </a:t>
            </a:r>
            <a:r>
              <a:rPr lang="es-MX" sz="2000" i="1" dirty="0">
                <a:latin typeface="Baskerville Old Face" panose="02020602080505020303" pitchFamily="18" charset="0"/>
              </a:rPr>
              <a:t>Niña </a:t>
            </a:r>
            <a:r>
              <a:rPr lang="es-MX" sz="2000" dirty="0">
                <a:latin typeface="Baskerville Old Face" panose="02020602080505020303" pitchFamily="18" charset="0"/>
              </a:rPr>
              <a:t>y la </a:t>
            </a:r>
            <a:r>
              <a:rPr lang="es-MX" sz="2000" i="1" dirty="0">
                <a:latin typeface="Baskerville Old Face" panose="02020602080505020303" pitchFamily="18" charset="0"/>
              </a:rPr>
              <a:t>Santa María</a:t>
            </a:r>
            <a:r>
              <a:rPr lang="es-MX" sz="2000" dirty="0">
                <a:latin typeface="Baskerville Old Face" panose="02020602080505020303" pitchFamily="18" charset="0"/>
              </a:rPr>
              <a:t>) con las que partió del puerto de Palos (Huelva) el </a:t>
            </a:r>
            <a:r>
              <a:rPr lang="es-MX" sz="20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3 de agosto de 1492.</a:t>
            </a:r>
            <a:endParaRPr lang="es-MX" sz="20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1043608" y="126876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1403648" y="1268760"/>
            <a:ext cx="1512168" cy="5760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s-MX" dirty="0" smtClean="0"/>
              <a:t>1492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6066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80928"/>
            <a:ext cx="9144000" cy="4077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enos"/>
          <p:cNvSpPr/>
          <p:nvPr/>
        </p:nvSpPr>
        <p:spPr>
          <a:xfrm>
            <a:off x="-1584684" y="-675456"/>
            <a:ext cx="12313368" cy="30963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CuadroTexto"/>
          <p:cNvSpPr txBox="1"/>
          <p:nvPr/>
        </p:nvSpPr>
        <p:spPr>
          <a:xfrm>
            <a:off x="1907704" y="1340768"/>
            <a:ext cx="48965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Baskerville Old Face" panose="02020602080505020303" pitchFamily="18" charset="0"/>
              </a:rPr>
              <a:t>Después de muchos días de navegación  un </a:t>
            </a:r>
            <a:r>
              <a:rPr lang="es-MX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12 de Octubre de 1492  </a:t>
            </a:r>
            <a:r>
              <a:rPr lang="es-MX" dirty="0" smtClean="0">
                <a:latin typeface="Baskerville Old Face" panose="02020602080505020303" pitchFamily="18" charset="0"/>
              </a:rPr>
              <a:t>tocaron tierra  y muy contentos todos celebraron pensando  en haber llegado a India pero en realidad habían descubierto otro continente llamado américa.</a:t>
            </a:r>
            <a:endParaRPr lang="es-MX" dirty="0">
              <a:latin typeface="Baskerville Old Face" panose="02020602080505020303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5536" y="1940932"/>
            <a:ext cx="1296144" cy="369332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es-MX" dirty="0" smtClean="0"/>
              <a:t>1492</a:t>
            </a:r>
            <a:endParaRPr lang="es-MX" dirty="0"/>
          </a:p>
        </p:txBody>
      </p:sp>
      <p:cxnSp>
        <p:nvCxnSpPr>
          <p:cNvPr id="6" name="5 Conector recto de flecha"/>
          <p:cNvCxnSpPr>
            <a:endCxn id="4" idx="0"/>
          </p:cNvCxnSpPr>
          <p:nvPr/>
        </p:nvCxnSpPr>
        <p:spPr>
          <a:xfrm>
            <a:off x="1043608" y="1340768"/>
            <a:ext cx="0" cy="6001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55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nos"/>
          <p:cNvSpPr/>
          <p:nvPr/>
        </p:nvSpPr>
        <p:spPr>
          <a:xfrm>
            <a:off x="-1584684" y="-675456"/>
            <a:ext cx="12313368" cy="30963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CuadroTexto"/>
          <p:cNvSpPr txBox="1"/>
          <p:nvPr/>
        </p:nvSpPr>
        <p:spPr>
          <a:xfrm>
            <a:off x="1547664" y="1412776"/>
            <a:ext cx="2304256" cy="369332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es-MX" dirty="0" smtClean="0"/>
              <a:t>1493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1547664" y="1988840"/>
            <a:ext cx="36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Baskerville Old Face" panose="02020602080505020303" pitchFamily="18" charset="0"/>
              </a:rPr>
              <a:t>Los reyes  reciben a Cristóbal colón quien lleva lo que trajo de su viaje</a:t>
            </a:r>
            <a:endParaRPr lang="es-MX" sz="2000" dirty="0">
              <a:latin typeface="Baskerville Old Face" panose="02020602080505020303" pitchFamily="18" charset="0"/>
            </a:endParaRPr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1115616" y="120604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04503"/>
            <a:ext cx="9144000" cy="3853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088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nos"/>
          <p:cNvSpPr/>
          <p:nvPr/>
        </p:nvSpPr>
        <p:spPr>
          <a:xfrm>
            <a:off x="-1584684" y="-675456"/>
            <a:ext cx="12313368" cy="309634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>
            <a:off x="755576" y="2236222"/>
            <a:ext cx="1656184" cy="369332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es-MX" dirty="0" smtClean="0"/>
              <a:t>1506</a:t>
            </a:r>
            <a:endParaRPr lang="es-MX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1475656" y="134076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2843808" y="1340768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askerville Old Face" panose="02020602080505020303" pitchFamily="18" charset="0"/>
              </a:rPr>
              <a:t>Muere Cristóbal Colón sin saber que había descubierto otro continente.</a:t>
            </a:r>
            <a:endParaRPr lang="es-MX" sz="2400" dirty="0">
              <a:latin typeface="Baskerville Old Face" panose="02020602080505020303" pitchFamily="18" charset="0"/>
            </a:endParaRPr>
          </a:p>
        </p:txBody>
      </p:sp>
      <p:sp>
        <p:nvSpPr>
          <p:cNvPr id="7" name="AutoShape 2" descr="Resultado de imagen para muerte de cristobal colon anim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" y="2780928"/>
            <a:ext cx="9133334" cy="4077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19945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144</Words>
  <Application>Microsoft Office PowerPoint</Application>
  <PresentationFormat>Presentación en pantalla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chuy</dc:creator>
  <cp:lastModifiedBy>chuy</cp:lastModifiedBy>
  <cp:revision>10</cp:revision>
  <dcterms:created xsi:type="dcterms:W3CDTF">2017-10-12T04:08:33Z</dcterms:created>
  <dcterms:modified xsi:type="dcterms:W3CDTF">2017-10-21T02:10:19Z</dcterms:modified>
</cp:coreProperties>
</file>