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48" d="100"/>
          <a:sy n="48" d="100"/>
        </p:scale>
        <p:origin x="49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39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111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03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34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0972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65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99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27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068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69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015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330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9768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31520" y="4011047"/>
            <a:ext cx="10728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Línea del tiempo </a:t>
            </a: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Museo del Sarape y Trajes Mexicanos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Flecha derecha 8">
            <a:hlinkClick r:id="rId3" action="ppaction://hlinksldjump"/>
          </p:cNvPr>
          <p:cNvSpPr/>
          <p:nvPr/>
        </p:nvSpPr>
        <p:spPr>
          <a:xfrm>
            <a:off x="9901029" y="5600534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0" y="6027003"/>
            <a:ext cx="3518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Lucia, Karen R., Montse, Casandra</a:t>
            </a:r>
            <a:endParaRPr lang="es-MX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9502"/>
            <a:ext cx="12192000" cy="1059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hlinkClick r:id="rId3" action="ppaction://hlinksldjump"/>
          </p:cNvPr>
          <p:cNvSpPr txBox="1"/>
          <p:nvPr/>
        </p:nvSpPr>
        <p:spPr>
          <a:xfrm>
            <a:off x="0" y="4231644"/>
            <a:ext cx="2103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XVIII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hlinkClick r:id="rId4" action="ppaction://hlinksldjump"/>
          </p:cNvPr>
          <p:cNvSpPr txBox="1"/>
          <p:nvPr/>
        </p:nvSpPr>
        <p:spPr>
          <a:xfrm>
            <a:off x="2103119" y="551195"/>
            <a:ext cx="21945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1920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uadroTexto 6">
            <a:hlinkClick r:id="rId5" action="ppaction://hlinksldjump"/>
          </p:cNvPr>
          <p:cNvSpPr txBox="1"/>
          <p:nvPr/>
        </p:nvSpPr>
        <p:spPr>
          <a:xfrm>
            <a:off x="7406639" y="4231643"/>
            <a:ext cx="2103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2007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hlinkClick r:id="rId6" action="ppaction://hlinksldjump"/>
          </p:cNvPr>
          <p:cNvSpPr txBox="1"/>
          <p:nvPr/>
        </p:nvSpPr>
        <p:spPr>
          <a:xfrm>
            <a:off x="9448799" y="551195"/>
            <a:ext cx="210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2008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Flecha abajo 8"/>
          <p:cNvSpPr/>
          <p:nvPr/>
        </p:nvSpPr>
        <p:spPr>
          <a:xfrm>
            <a:off x="579120" y="3429000"/>
            <a:ext cx="640080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bajo 10"/>
          <p:cNvSpPr/>
          <p:nvPr/>
        </p:nvSpPr>
        <p:spPr>
          <a:xfrm>
            <a:off x="7818119" y="3429000"/>
            <a:ext cx="640080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abajo 11"/>
          <p:cNvSpPr/>
          <p:nvPr/>
        </p:nvSpPr>
        <p:spPr>
          <a:xfrm rot="10800000">
            <a:off x="2698143" y="1348422"/>
            <a:ext cx="701039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lecha abajo 12"/>
          <p:cNvSpPr/>
          <p:nvPr/>
        </p:nvSpPr>
        <p:spPr>
          <a:xfrm rot="10800000">
            <a:off x="10006717" y="1328776"/>
            <a:ext cx="701039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964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Siglo XVIII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685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El inmueble fue construido en el siglo XVIII para casa </a:t>
            </a: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habitación.</a:t>
            </a: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02"/>
          <a:stretch/>
        </p:blipFill>
        <p:spPr bwMode="auto">
          <a:xfrm>
            <a:off x="2905539" y="3737113"/>
            <a:ext cx="6380922" cy="312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echa derecha 4">
            <a:hlinkClick r:id="rId3" action="ppaction://hlinksldjump"/>
          </p:cNvPr>
          <p:cNvSpPr/>
          <p:nvPr/>
        </p:nvSpPr>
        <p:spPr>
          <a:xfrm rot="10800000">
            <a:off x="379343" y="5297556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1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1920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5171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</a:t>
            </a: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 sabe que fue remodelado en 1920 y que en años siguientes fue convertido en restaurante</a:t>
            </a: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b="14666"/>
          <a:stretch/>
        </p:blipFill>
        <p:spPr>
          <a:xfrm>
            <a:off x="2498035" y="3538330"/>
            <a:ext cx="7195930" cy="3319670"/>
          </a:xfrm>
          <a:prstGeom prst="rect">
            <a:avLst/>
          </a:prstGeom>
        </p:spPr>
      </p:pic>
      <p:sp>
        <p:nvSpPr>
          <p:cNvPr id="8" name="Flecha derecha 7">
            <a:hlinkClick r:id="rId3" action="ppaction://hlinksldjump"/>
          </p:cNvPr>
          <p:cNvSpPr/>
          <p:nvPr/>
        </p:nvSpPr>
        <p:spPr>
          <a:xfrm rot="10800000">
            <a:off x="195470" y="5357709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2259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2007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9538" y="1551540"/>
            <a:ext cx="1095292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</a:t>
            </a: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 2007 fue adquirido por el Gobierno de Coahuila para ser sede de este museo. Su remodelación para tal fin estuvo a cargo del Arq. Mario Morales Ayala.</a:t>
            </a: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347" y="3953748"/>
            <a:ext cx="5665304" cy="2904252"/>
          </a:xfrm>
          <a:prstGeom prst="rect">
            <a:avLst/>
          </a:prstGeom>
        </p:spPr>
      </p:pic>
      <p:sp>
        <p:nvSpPr>
          <p:cNvPr id="8" name="Flecha derecha 7">
            <a:hlinkClick r:id="rId3" action="ppaction://hlinksldjump"/>
          </p:cNvPr>
          <p:cNvSpPr/>
          <p:nvPr/>
        </p:nvSpPr>
        <p:spPr>
          <a:xfrm rot="10800000">
            <a:off x="379343" y="5297556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7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2008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113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Finalmente su fecha de fundación es el 23 de junio de 2008.</a:t>
            </a:r>
          </a:p>
          <a:p>
            <a:pPr marL="0" indent="0" algn="ctr">
              <a:buNone/>
            </a:pP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098" name="Picture 2" descr="Resultado de imagen para museo del sarap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65"/>
          <a:stretch/>
        </p:blipFill>
        <p:spPr bwMode="auto">
          <a:xfrm>
            <a:off x="3216965" y="3191623"/>
            <a:ext cx="5758070" cy="366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echa derecha 6">
            <a:hlinkClick r:id="rId3" action="ppaction://hlinksldjump"/>
          </p:cNvPr>
          <p:cNvSpPr/>
          <p:nvPr/>
        </p:nvSpPr>
        <p:spPr>
          <a:xfrm rot="10800000">
            <a:off x="379343" y="5297556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346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98</Words>
  <Application>Microsoft Office PowerPoint</Application>
  <PresentationFormat>Panorámica</PresentationFormat>
  <Paragraphs>15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Siglo XVIII</vt:lpstr>
      <vt:lpstr>1920</vt:lpstr>
      <vt:lpstr>2007</vt:lpstr>
      <vt:lpstr>2008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5</cp:revision>
  <dcterms:created xsi:type="dcterms:W3CDTF">2017-10-31T02:08:57Z</dcterms:created>
  <dcterms:modified xsi:type="dcterms:W3CDTF">2017-10-31T03:02:49Z</dcterms:modified>
</cp:coreProperties>
</file>