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1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9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51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23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32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5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67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3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2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75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2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45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81" y="-18656"/>
            <a:ext cx="9155281" cy="6876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8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5724128" cy="386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nos"/>
          <p:cNvSpPr/>
          <p:nvPr/>
        </p:nvSpPr>
        <p:spPr>
          <a:xfrm>
            <a:off x="-1548680" y="-747464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83568" y="119675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1115616" y="1196752"/>
            <a:ext cx="5328592" cy="11521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1547664" y="1365736"/>
            <a:ext cx="38884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askerville Old Face" panose="02020602080505020303" pitchFamily="18" charset="0"/>
              </a:rPr>
              <a:t>Un marino genovés llamado Cristóbal colón  quien era muy estudioso  e inteligente buscaba rutas para llegar a nuevos lugares y decía que la tierra era redonda</a:t>
            </a:r>
            <a:endParaRPr lang="es-MX" sz="2000" dirty="0">
              <a:latin typeface="Baskerville Old Face" panose="02020602080505020303" pitchFamily="18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116000"/>
            <a:ext cx="3707903" cy="3742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9 CuadroTexto"/>
          <p:cNvSpPr txBox="1"/>
          <p:nvPr/>
        </p:nvSpPr>
        <p:spPr>
          <a:xfrm>
            <a:off x="179512" y="1957482"/>
            <a:ext cx="1368152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1478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194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9144000" cy="3717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nos"/>
          <p:cNvSpPr/>
          <p:nvPr/>
        </p:nvSpPr>
        <p:spPr>
          <a:xfrm>
            <a:off x="-1548680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979712" y="1412776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askerville Old Face" panose="02020602080505020303" pitchFamily="18" charset="0"/>
              </a:rPr>
              <a:t>Cristóbal Colón se presenta ante los reyes católicos  de España para pedirles ayuda para la realización de su viaje y demostrar una nueva ruta  hacia  la India., pero al principio se negaron .</a:t>
            </a:r>
            <a:endParaRPr lang="es-MX" sz="2000" dirty="0">
              <a:latin typeface="Baskerville Old Face" panose="02020602080505020303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197606"/>
            <a:ext cx="1512168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1486</a:t>
            </a:r>
            <a:endParaRPr lang="es-MX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1223628" y="126876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25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4984"/>
            <a:ext cx="4788024" cy="3573016"/>
          </a:xfrm>
          <a:prstGeom prst="rect">
            <a:avLst/>
          </a:prstGeom>
        </p:spPr>
      </p:pic>
      <p:sp>
        <p:nvSpPr>
          <p:cNvPr id="4" name="3 Menos"/>
          <p:cNvSpPr/>
          <p:nvPr/>
        </p:nvSpPr>
        <p:spPr>
          <a:xfrm>
            <a:off x="-1548680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4355976" cy="47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 de flecha"/>
          <p:cNvCxnSpPr/>
          <p:nvPr/>
        </p:nvCxnSpPr>
        <p:spPr>
          <a:xfrm>
            <a:off x="611560" y="134076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899592" y="1340768"/>
            <a:ext cx="2160240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1492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899592" y="2132856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Baskerville Old Face" panose="02020602080505020303" pitchFamily="18" charset="0"/>
              </a:rPr>
              <a:t>La reina Isabel le  da dinero a Cristóbal Colón  para que pueda solventar los gastos del viaje</a:t>
            </a:r>
            <a:endParaRPr lang="es-MX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3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0888"/>
            <a:ext cx="9144000" cy="4437112"/>
          </a:xfrm>
          <a:prstGeom prst="rect">
            <a:avLst/>
          </a:prstGeom>
        </p:spPr>
      </p:pic>
      <p:sp>
        <p:nvSpPr>
          <p:cNvPr id="3" name="2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07504" y="2007424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 </a:t>
            </a:r>
            <a:r>
              <a:rPr lang="es-MX" sz="2000" dirty="0">
                <a:latin typeface="Baskerville Old Face" panose="02020602080505020303" pitchFamily="18" charset="0"/>
              </a:rPr>
              <a:t>Colón armó una flotilla de tres carabelas (la </a:t>
            </a:r>
            <a:r>
              <a:rPr lang="es-MX" sz="2000" i="1" dirty="0">
                <a:latin typeface="Baskerville Old Face" panose="02020602080505020303" pitchFamily="18" charset="0"/>
              </a:rPr>
              <a:t>Pinta, </a:t>
            </a:r>
            <a:r>
              <a:rPr lang="es-MX" sz="2000" dirty="0">
                <a:latin typeface="Baskerville Old Face" panose="02020602080505020303" pitchFamily="18" charset="0"/>
              </a:rPr>
              <a:t>la </a:t>
            </a:r>
            <a:r>
              <a:rPr lang="es-MX" sz="2000" i="1" dirty="0">
                <a:latin typeface="Baskerville Old Face" panose="02020602080505020303" pitchFamily="18" charset="0"/>
              </a:rPr>
              <a:t>Niña </a:t>
            </a:r>
            <a:r>
              <a:rPr lang="es-MX" sz="2000" dirty="0">
                <a:latin typeface="Baskerville Old Face" panose="02020602080505020303" pitchFamily="18" charset="0"/>
              </a:rPr>
              <a:t>y la </a:t>
            </a:r>
            <a:r>
              <a:rPr lang="es-MX" sz="2000" i="1" dirty="0">
                <a:latin typeface="Baskerville Old Face" panose="02020602080505020303" pitchFamily="18" charset="0"/>
              </a:rPr>
              <a:t>Santa María</a:t>
            </a:r>
            <a:r>
              <a:rPr lang="es-MX" sz="2000" dirty="0">
                <a:latin typeface="Baskerville Old Face" panose="02020602080505020303" pitchFamily="18" charset="0"/>
              </a:rPr>
              <a:t>) con las que partió del puerto de Palos (Huelva) el </a:t>
            </a:r>
            <a:r>
              <a:rPr lang="es-MX" sz="2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3 de agosto de 1492.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043608" y="126876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1403648" y="1268760"/>
            <a:ext cx="1512168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s-MX" dirty="0" smtClean="0"/>
              <a:t>1492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06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0928"/>
            <a:ext cx="9144000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1907704" y="1340768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Baskerville Old Face" panose="02020602080505020303" pitchFamily="18" charset="0"/>
              </a:rPr>
              <a:t>Después de muchos días de navegación  un </a:t>
            </a:r>
            <a:r>
              <a:rPr lang="es-MX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12 de Octubre de 1492  </a:t>
            </a:r>
            <a:r>
              <a:rPr lang="es-MX" dirty="0" smtClean="0">
                <a:latin typeface="Baskerville Old Face" panose="02020602080505020303" pitchFamily="18" charset="0"/>
              </a:rPr>
              <a:t>tocaron tierra  y muy contentos todos celebraron pensando  en haber llegado a India pero en realidad habían descubierto otro continente llamado américa.</a:t>
            </a:r>
            <a:endParaRPr lang="es-MX" dirty="0">
              <a:latin typeface="Baskerville Old Face" panose="02020602080505020303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940932"/>
            <a:ext cx="1296144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1492</a:t>
            </a:r>
            <a:endParaRPr lang="es-MX" dirty="0"/>
          </a:p>
        </p:txBody>
      </p:sp>
      <p:cxnSp>
        <p:nvCxnSpPr>
          <p:cNvPr id="6" name="5 Conector recto de flecha"/>
          <p:cNvCxnSpPr>
            <a:endCxn id="4" idx="0"/>
          </p:cNvCxnSpPr>
          <p:nvPr/>
        </p:nvCxnSpPr>
        <p:spPr>
          <a:xfrm>
            <a:off x="1043608" y="1340768"/>
            <a:ext cx="0" cy="600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5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1547664" y="1412776"/>
            <a:ext cx="2304256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1493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547664" y="1988840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askerville Old Face" panose="02020602080505020303" pitchFamily="18" charset="0"/>
              </a:rPr>
              <a:t>Los reyes  reciben a Cristóbal colón quien lleva lo que trajo de su viaje</a:t>
            </a:r>
            <a:endParaRPr lang="es-MX" sz="2000" dirty="0">
              <a:latin typeface="Baskerville Old Face" panose="02020602080505020303" pitchFamily="18" charset="0"/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115616" y="12060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4503"/>
            <a:ext cx="9144000" cy="385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8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755576" y="2236222"/>
            <a:ext cx="1656184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1506</a:t>
            </a:r>
            <a:endParaRPr lang="es-MX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1475656" y="134076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843808" y="1340768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skerville Old Face" panose="02020602080505020303" pitchFamily="18" charset="0"/>
              </a:rPr>
              <a:t>Muere Cristóbal Colón sin saber que había descubierto otro continente.</a:t>
            </a:r>
            <a:endParaRPr lang="es-MX" sz="2400" dirty="0">
              <a:latin typeface="Baskerville Old Face" panose="02020602080505020303" pitchFamily="18" charset="0"/>
            </a:endParaRPr>
          </a:p>
        </p:txBody>
      </p:sp>
      <p:sp>
        <p:nvSpPr>
          <p:cNvPr id="7" name="AutoShape 2" descr="Resultado de imagen para muerte de cristobal colon anim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" y="2780928"/>
            <a:ext cx="9133334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994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144</Words>
  <Application>Microsoft Office PowerPoint</Application>
  <PresentationFormat>Presentación en pantalla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chuy</dc:creator>
  <cp:lastModifiedBy>betyc</cp:lastModifiedBy>
  <cp:revision>10</cp:revision>
  <dcterms:created xsi:type="dcterms:W3CDTF">2017-10-12T04:08:33Z</dcterms:created>
  <dcterms:modified xsi:type="dcterms:W3CDTF">2017-10-21T02:25:18Z</dcterms:modified>
</cp:coreProperties>
</file>