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5715000" type="screen16x1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84DC-0389-4BE7-97E4-B8BE755B279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10A2-98B0-4A6A-BEC5-248F4CC44D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03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10A2-98B0-4A6A-BEC5-248F4CC44D3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0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00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34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26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71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12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24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4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2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33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21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49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8B6C-E0DA-4E09-B33D-3D622A40329A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234C-EFCB-4DF8-9DCA-7AC2F0A74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4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33" Type="http://schemas.openxmlformats.org/officeDocument/2006/relationships/image" Target="../media/image36.gif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5.gi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.gif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" y="1993404"/>
            <a:ext cx="7826751" cy="2936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145554"/>
            <a:ext cx="88884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74" y="3962144"/>
            <a:ext cx="1727812" cy="17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3" y="671207"/>
            <a:ext cx="3810532" cy="437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15" y="757237"/>
            <a:ext cx="49323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74" y="3962144"/>
            <a:ext cx="1727812" cy="17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251520" y="2497460"/>
            <a:ext cx="87484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94655" y="2311846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373720" y="2341258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590391" y="2354114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087363" y="2348953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362673" y="2356492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6612173" y="2356647"/>
            <a:ext cx="0" cy="159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7846976" y="2370338"/>
            <a:ext cx="1" cy="94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2086335" y="2497460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425493" y="2497460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97578" y="2502896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097996" y="2478282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332253" y="2487220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8571138" y="2478065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789311" y="2522591"/>
            <a:ext cx="0" cy="1753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" y="3007747"/>
            <a:ext cx="10541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8" y="586597"/>
            <a:ext cx="3413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" y="1862538"/>
            <a:ext cx="89614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10" y="3068072"/>
            <a:ext cx="1060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8" y="1265638"/>
            <a:ext cx="1189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41" y="1377962"/>
            <a:ext cx="1060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68" y="3095297"/>
            <a:ext cx="1060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12" y="1294401"/>
            <a:ext cx="10541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48" y="1341726"/>
            <a:ext cx="1060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33" y="1341726"/>
            <a:ext cx="10541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38" y="1377962"/>
            <a:ext cx="11588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25" y="3115321"/>
            <a:ext cx="11398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28" y="3155827"/>
            <a:ext cx="10604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3" y="3144053"/>
            <a:ext cx="1054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64" y="3099703"/>
            <a:ext cx="106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Resultado de imagen de evolucion y biodiversidad museo 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3" y="409228"/>
            <a:ext cx="1395013" cy="80986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4" y="432135"/>
            <a:ext cx="1080120" cy="81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r="18638"/>
          <a:stretch/>
        </p:blipFill>
        <p:spPr bwMode="auto">
          <a:xfrm>
            <a:off x="3530680" y="337220"/>
            <a:ext cx="947132" cy="916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126"/>
            <a:ext cx="1252675" cy="80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5127"/>
            <a:ext cx="1236894" cy="82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7" y="4204080"/>
            <a:ext cx="1125017" cy="74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68" y="4221068"/>
            <a:ext cx="1168734" cy="77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57" y="3956696"/>
            <a:ext cx="1131921" cy="942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3" y="3856445"/>
            <a:ext cx="1141436" cy="856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331" r="19998" b="-1331"/>
          <a:stretch/>
        </p:blipFill>
        <p:spPr bwMode="auto">
          <a:xfrm>
            <a:off x="6896040" y="3856445"/>
            <a:ext cx="950935" cy="729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16" y="3956696"/>
            <a:ext cx="1092780" cy="72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33" y="475127"/>
            <a:ext cx="1194638" cy="81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13" y="3856445"/>
            <a:ext cx="1238813" cy="847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81" y="4578711"/>
            <a:ext cx="1104874" cy="1136367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" y="4396868"/>
            <a:ext cx="589431" cy="132032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56" y="4731416"/>
            <a:ext cx="471801" cy="983584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9" y="-27392"/>
            <a:ext cx="357705" cy="7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</Words>
  <Application>Microsoft Office PowerPoint</Application>
  <PresentationFormat>Presentación en pantalla (16:10)</PresentationFormat>
  <Paragraphs>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Lapenep</dc:creator>
  <cp:lastModifiedBy>Usuario</cp:lastModifiedBy>
  <cp:revision>17</cp:revision>
  <dcterms:created xsi:type="dcterms:W3CDTF">2017-10-24T15:40:39Z</dcterms:created>
  <dcterms:modified xsi:type="dcterms:W3CDTF">2017-10-30T03:31:06Z</dcterms:modified>
</cp:coreProperties>
</file>