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embeddedFontLst>
    <p:embeddedFont>
      <p:font typeface="Delius Swash Caps" charset="0"/>
      <p:regular r:id="rId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96" y="-21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1.fntdata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4282963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s" sz="1000">
                <a:solidFill>
                  <a:schemeClr val="dk2"/>
                </a:solidFill>
              </a:rPr>
              <a:t>‹Nº›</a:t>
            </a:fld>
            <a:endParaRPr lang="es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Shape 54"/>
          <p:cNvPicPr preferRelativeResize="0"/>
          <p:nvPr/>
        </p:nvPicPr>
        <p:blipFill>
          <a:blip r:embed="rId3">
            <a:alphaModFix amt="93000"/>
          </a:blip>
          <a:stretch>
            <a:fillRect/>
          </a:stretch>
        </p:blipFill>
        <p:spPr>
          <a:xfrm>
            <a:off x="0" y="-74825"/>
            <a:ext cx="9144000" cy="529317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Shape 55"/>
          <p:cNvSpPr txBox="1"/>
          <p:nvPr/>
        </p:nvSpPr>
        <p:spPr>
          <a:xfrm>
            <a:off x="726525" y="950300"/>
            <a:ext cx="4764300" cy="3610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/>
              <a:t>  </a:t>
            </a:r>
            <a:r>
              <a:rPr lang="es" sz="3600"/>
              <a:t>  </a:t>
            </a:r>
            <a:r>
              <a:rPr lang="es" sz="3600" b="1">
                <a:solidFill>
                  <a:srgbClr val="741B47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Cómo impacta un niño que no socializa  en el trabajo en grupo.</a:t>
            </a:r>
            <a:r>
              <a:rPr lang="es" sz="3600"/>
              <a:t> </a:t>
            </a:r>
          </a:p>
          <a:p>
            <a:pPr lvl="0">
              <a:spcBef>
                <a:spcPts val="0"/>
              </a:spcBef>
              <a:buNone/>
            </a:pPr>
            <a:r>
              <a:rPr lang="es" sz="3600"/>
              <a:t> </a:t>
            </a:r>
            <a:r>
              <a:rPr lang="es" sz="3600">
                <a:solidFill>
                  <a:srgbClr val="741B47"/>
                </a:solidFill>
              </a:rPr>
              <a:t>(</a:t>
            </a:r>
            <a:r>
              <a:rPr lang="es" sz="3600" b="1">
                <a:solidFill>
                  <a:srgbClr val="741B47"/>
                </a:solidFill>
                <a:latin typeface="Delius Swash Caps"/>
                <a:ea typeface="Delius Swash Caps"/>
                <a:cs typeface="Delius Swash Caps"/>
                <a:sym typeface="Delius Swash Caps"/>
              </a:rPr>
              <a:t>Experiencias de educadoras)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Shape 6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88525" y="0"/>
            <a:ext cx="9144000" cy="49668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Shape 61"/>
          <p:cNvSpPr txBox="1"/>
          <p:nvPr/>
        </p:nvSpPr>
        <p:spPr>
          <a:xfrm>
            <a:off x="472575" y="999700"/>
            <a:ext cx="5193600" cy="3663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s">
                <a:solidFill>
                  <a:schemeClr val="dk2"/>
                </a:solidFill>
              </a:rPr>
              <a:t>Aldahir es un niño de primer año en el jardín de niños al elaborar el expediente y llevar a cabo entrevistas  con padres de familia nos damos cuenta de que el niño está a cargo de su abuela con una edad avanzada, su  madre es una joven de 16 años que tuvo al pequeño a los 13, no habla con sus compañeros.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s">
                <a:solidFill>
                  <a:srgbClr val="38761D"/>
                </a:solidFill>
              </a:rPr>
              <a:t>Medidas que se tomaron 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s">
                <a:solidFill>
                  <a:schemeClr val="dk2"/>
                </a:solidFill>
              </a:rPr>
              <a:t>En la actualidad  se han dado pláticas con el en recreo confirmando sus aprendizajes que supiera lo básico reconocer colores , partes del cuerpo , solo ha dicho dos palabras que son  ma  y su nombre no logra decirlo aun , fuera de eso los trabajos y juegos participa                                      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Arial"/>
              <a:buNone/>
            </a:pPr>
            <a:r>
              <a:rPr lang="es">
                <a:solidFill>
                  <a:schemeClr val="dk2"/>
                </a:solidFill>
              </a:rPr>
              <a:t>                              mejor </a:t>
            </a:r>
          </a:p>
        </p:txBody>
      </p:sp>
      <p:sp>
        <p:nvSpPr>
          <p:cNvPr id="62" name="Shape 62"/>
          <p:cNvSpPr txBox="1"/>
          <p:nvPr/>
        </p:nvSpPr>
        <p:spPr>
          <a:xfrm>
            <a:off x="1391125" y="330175"/>
            <a:ext cx="4861500" cy="579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 sz="1800" b="1">
                <a:latin typeface="Delius Swash Caps"/>
                <a:ea typeface="Delius Swash Caps"/>
                <a:cs typeface="Delius Swash Caps"/>
                <a:sym typeface="Delius Swash Caps"/>
              </a:rPr>
              <a:t>Caso 1  No socialización  causa se falta en el desarrollo del lenguaje .</a:t>
            </a:r>
            <a:r>
              <a:rPr lang="es" sz="2400" b="1">
                <a:latin typeface="Delius Swash Caps"/>
                <a:ea typeface="Delius Swash Caps"/>
                <a:cs typeface="Delius Swash Caps"/>
                <a:sym typeface="Delius Swash Caps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</Words>
  <Application>Microsoft Office PowerPoint</Application>
  <PresentationFormat>Presentación en pantalla (16:9)</PresentationFormat>
  <Paragraphs>7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Delius Swash Caps</vt:lpstr>
      <vt:lpstr>Simple Light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MTZ</dc:creator>
  <cp:lastModifiedBy>MTZ</cp:lastModifiedBy>
  <cp:revision>1</cp:revision>
  <dcterms:modified xsi:type="dcterms:W3CDTF">2017-10-11T08:58:20Z</dcterms:modified>
</cp:coreProperties>
</file>