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26CD17-8683-4F7E-8613-0CC643AA2C5F}" type="datetimeFigureOut">
              <a:rPr lang="es-MX" smtClean="0"/>
              <a:pPr/>
              <a:t>26/10/2017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77752C-2795-4963-AE61-1BE920EC3E6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pPr/>
              <a:t>26/10/2017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815321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pPr/>
              <a:t>26/10/2017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7502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pPr/>
              <a:t>26/10/2017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677715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pPr/>
              <a:t>26/10/2017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11414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pPr/>
              <a:t>26/10/2017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67623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pPr/>
              <a:t>26/10/2017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4062446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pPr/>
              <a:t>26/10/2017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7148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pPr/>
              <a:t>26/10/2017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281818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pPr/>
              <a:t>26/10/2017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842084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pPr/>
              <a:t>26/10/2017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733369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pPr/>
              <a:t>26/10/2017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218530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6AD93-7D51-4363-B404-419A87A92F9F}" type="datetimeFigureOut">
              <a:rPr lang="es-MX" smtClean="0"/>
              <a:pPr/>
              <a:t>26/10/2017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36750-4121-47BE-897E-D6273F5F341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46215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3qj6yL0iN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oudwww.bonhoeffer.nl/engels/2eklas/unit8/wb213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esultado de imagen para adverbs and adjectiv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80728"/>
            <a:ext cx="7830069" cy="48965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79512" y="153506"/>
            <a:ext cx="41585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 smtClean="0">
                <a:solidFill>
                  <a:srgbClr val="7030A0"/>
                </a:solidFill>
              </a:rPr>
              <a:t>Adverbs</a:t>
            </a:r>
            <a:r>
              <a:rPr lang="es-MX" sz="3200" b="1" dirty="0" smtClean="0">
                <a:solidFill>
                  <a:srgbClr val="7030A0"/>
                </a:solidFill>
              </a:rPr>
              <a:t> and </a:t>
            </a:r>
            <a:r>
              <a:rPr lang="es-MX" sz="3200" b="1" dirty="0" err="1" smtClean="0">
                <a:solidFill>
                  <a:srgbClr val="7030A0"/>
                </a:solidFill>
              </a:rPr>
              <a:t>Adjectives</a:t>
            </a:r>
            <a:endParaRPr lang="es-MX" sz="3200" b="1" dirty="0">
              <a:solidFill>
                <a:srgbClr val="7030A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97061" y="6402814"/>
            <a:ext cx="69952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hlinkClick r:id="rId3"/>
              </a:rPr>
              <a:t>https://www.youtube.com/watch?v=I3qj6yL0iNE</a:t>
            </a:r>
            <a:r>
              <a:rPr lang="es-E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es-ES" sz="16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6105490"/>
            <a:ext cx="6375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Click</a:t>
            </a:r>
            <a:r>
              <a:rPr lang="es-MX" dirty="0" smtClean="0"/>
              <a:t> </a:t>
            </a:r>
            <a:r>
              <a:rPr lang="es-MX" dirty="0" err="1" smtClean="0"/>
              <a:t>on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following</a:t>
            </a:r>
            <a:r>
              <a:rPr lang="es-MX" dirty="0" smtClean="0"/>
              <a:t> link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learn</a:t>
            </a:r>
            <a:r>
              <a:rPr lang="es-MX" dirty="0" smtClean="0"/>
              <a:t> </a:t>
            </a:r>
            <a:r>
              <a:rPr lang="es-MX" dirty="0" err="1" smtClean="0"/>
              <a:t>about</a:t>
            </a:r>
            <a:r>
              <a:rPr lang="es-MX" dirty="0" smtClean="0"/>
              <a:t> </a:t>
            </a:r>
            <a:r>
              <a:rPr lang="es-MX" dirty="0" err="1" smtClean="0"/>
              <a:t>Adjectives</a:t>
            </a:r>
            <a:r>
              <a:rPr lang="es-MX" dirty="0" smtClean="0"/>
              <a:t> and </a:t>
            </a:r>
            <a:r>
              <a:rPr lang="es-MX" dirty="0" err="1" smtClean="0"/>
              <a:t>Adverbs</a:t>
            </a:r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1990352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5536" y="237416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 dirty="0"/>
              <a:t>Write down the correct form of the word in brackets (adjective or adverb).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Tom </a:t>
            </a:r>
            <a:r>
              <a:rPr lang="en-US" dirty="0"/>
              <a:t>is (slow) </a:t>
            </a:r>
            <a:r>
              <a:rPr lang="en-US" dirty="0" smtClean="0"/>
              <a:t>___________. </a:t>
            </a:r>
            <a:r>
              <a:rPr lang="en-US" dirty="0"/>
              <a:t>He </a:t>
            </a:r>
            <a:r>
              <a:rPr lang="en-US" dirty="0" smtClean="0"/>
              <a:t>works_____________</a:t>
            </a:r>
            <a:r>
              <a:rPr lang="en-US" dirty="0"/>
              <a:t> .</a:t>
            </a:r>
          </a:p>
          <a:p>
            <a:pPr>
              <a:lnSpc>
                <a:spcPct val="200000"/>
              </a:lnSpc>
            </a:pPr>
            <a:r>
              <a:rPr lang="en-US" dirty="0"/>
              <a:t>Sue is a (careful) </a:t>
            </a:r>
            <a:r>
              <a:rPr lang="en-US" dirty="0" smtClean="0"/>
              <a:t>_____________</a:t>
            </a:r>
            <a:r>
              <a:rPr lang="en-US" dirty="0"/>
              <a:t> girl. She climbed up the </a:t>
            </a:r>
            <a:r>
              <a:rPr lang="en-US" dirty="0" smtClean="0"/>
              <a:t>ladder____________</a:t>
            </a:r>
            <a:r>
              <a:rPr lang="en-US" dirty="0"/>
              <a:t> .</a:t>
            </a:r>
          </a:p>
          <a:p>
            <a:pPr>
              <a:lnSpc>
                <a:spcPct val="200000"/>
              </a:lnSpc>
            </a:pPr>
            <a:r>
              <a:rPr lang="en-US" dirty="0"/>
              <a:t>The dog is (angry</a:t>
            </a:r>
            <a:r>
              <a:rPr lang="en-US" dirty="0" smtClean="0"/>
              <a:t>)__________</a:t>
            </a:r>
            <a:r>
              <a:rPr lang="en-US" dirty="0"/>
              <a:t> . It barks </a:t>
            </a:r>
            <a:r>
              <a:rPr lang="en-US" dirty="0" smtClean="0"/>
              <a:t>_________________.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 smtClean="0"/>
              <a:t>They </a:t>
            </a:r>
            <a:r>
              <a:rPr lang="en-US" dirty="0"/>
              <a:t>learn English (easy</a:t>
            </a:r>
            <a:r>
              <a:rPr lang="en-US" dirty="0" smtClean="0"/>
              <a:t>)__________</a:t>
            </a:r>
            <a:r>
              <a:rPr lang="en-US" dirty="0"/>
              <a:t> . They think English is an </a:t>
            </a:r>
            <a:r>
              <a:rPr lang="en-US" dirty="0" smtClean="0"/>
              <a:t>__________language</a:t>
            </a:r>
            <a:r>
              <a:rPr lang="en-US" dirty="0"/>
              <a:t>.</a:t>
            </a:r>
          </a:p>
          <a:p>
            <a:pPr>
              <a:lnSpc>
                <a:spcPct val="200000"/>
              </a:lnSpc>
            </a:pPr>
            <a:r>
              <a:rPr lang="en-US" dirty="0"/>
              <a:t>Max is a (good</a:t>
            </a:r>
            <a:r>
              <a:rPr lang="en-US" dirty="0" smtClean="0"/>
              <a:t>)__________</a:t>
            </a:r>
            <a:r>
              <a:rPr lang="en-US" dirty="0"/>
              <a:t>  singer. He </a:t>
            </a:r>
            <a:r>
              <a:rPr lang="en-US" dirty="0" smtClean="0"/>
              <a:t>sings very</a:t>
            </a:r>
            <a:r>
              <a:rPr lang="en-US" dirty="0"/>
              <a:t> </a:t>
            </a:r>
            <a:r>
              <a:rPr lang="en-US" dirty="0" smtClean="0"/>
              <a:t>____________.</a:t>
            </a:r>
            <a:endParaRPr lang="en-US" dirty="0"/>
          </a:p>
        </p:txBody>
      </p:sp>
      <p:sp>
        <p:nvSpPr>
          <p:cNvPr id="5" name="4 Rectángulo"/>
          <p:cNvSpPr/>
          <p:nvPr/>
        </p:nvSpPr>
        <p:spPr>
          <a:xfrm>
            <a:off x="179512" y="-99392"/>
            <a:ext cx="626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 dirty="0"/>
              <a:t>1</a:t>
            </a:r>
            <a:r>
              <a:rPr lang="en-US" b="1" dirty="0" smtClean="0"/>
              <a:t>.- Practice with  adjectives and adverbs.</a:t>
            </a:r>
            <a:endParaRPr lang="en-US" b="1" dirty="0"/>
          </a:p>
        </p:txBody>
      </p:sp>
      <p:sp>
        <p:nvSpPr>
          <p:cNvPr id="6" name="5 Rectángulo"/>
          <p:cNvSpPr/>
          <p:nvPr/>
        </p:nvSpPr>
        <p:spPr>
          <a:xfrm>
            <a:off x="251520" y="4149080"/>
            <a:ext cx="76328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dirty="0" smtClean="0">
                <a:latin typeface="Arial" pitchFamily="34" charset="0"/>
                <a:cs typeface="Arial" pitchFamily="34" charset="0"/>
                <a:hlinkClick r:id="rId2"/>
              </a:rPr>
              <a:t>http://oudwww.bonhoeffer.nl/engels/2eklas/unit8/wb213.html</a:t>
            </a:r>
            <a:endParaRPr lang="es-MX" sz="1600" dirty="0" smtClean="0">
              <a:latin typeface="Arial" pitchFamily="34" charset="0"/>
              <a:cs typeface="Arial" pitchFamily="34" charset="0"/>
            </a:endParaRPr>
          </a:p>
          <a:p>
            <a:endParaRPr lang="es-MX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88241" y="3789040"/>
            <a:ext cx="8604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2</a:t>
            </a:r>
            <a:r>
              <a:rPr lang="es-MX" b="1" dirty="0" smtClean="0"/>
              <a:t>.- </a:t>
            </a:r>
            <a:r>
              <a:rPr lang="es-MX" b="1" dirty="0" err="1" smtClean="0"/>
              <a:t>Click</a:t>
            </a:r>
            <a:r>
              <a:rPr lang="es-MX" b="1" dirty="0" smtClean="0"/>
              <a:t> </a:t>
            </a:r>
            <a:r>
              <a:rPr lang="es-MX" b="1" dirty="0" err="1" smtClean="0"/>
              <a:t>on</a:t>
            </a:r>
            <a:r>
              <a:rPr lang="es-MX" b="1" dirty="0" smtClean="0"/>
              <a:t> </a:t>
            </a:r>
            <a:r>
              <a:rPr lang="es-MX" b="1" dirty="0" err="1" smtClean="0"/>
              <a:t>the</a:t>
            </a:r>
            <a:r>
              <a:rPr lang="es-MX" b="1" dirty="0" smtClean="0"/>
              <a:t> </a:t>
            </a:r>
            <a:r>
              <a:rPr lang="es-MX" b="1" dirty="0" err="1" smtClean="0"/>
              <a:t>following</a:t>
            </a:r>
            <a:r>
              <a:rPr lang="es-MX" b="1" dirty="0" smtClean="0"/>
              <a:t> link </a:t>
            </a:r>
            <a:r>
              <a:rPr lang="es-MX" b="1" dirty="0" err="1" smtClean="0"/>
              <a:t>to</a:t>
            </a:r>
            <a:r>
              <a:rPr lang="es-MX" b="1" dirty="0" smtClean="0"/>
              <a:t> </a:t>
            </a:r>
            <a:r>
              <a:rPr lang="es-MX" b="1" dirty="0" err="1" smtClean="0"/>
              <a:t>practice</a:t>
            </a:r>
            <a:r>
              <a:rPr lang="es-MX" b="1" dirty="0" smtClean="0"/>
              <a:t> bit more</a:t>
            </a:r>
            <a:endParaRPr lang="es-MX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928794" y="987966"/>
            <a:ext cx="738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SLOW</a:t>
            </a:r>
            <a:endParaRPr lang="es-MX" dirty="0"/>
          </a:p>
        </p:txBody>
      </p:sp>
      <p:sp>
        <p:nvSpPr>
          <p:cNvPr id="9" name="8 CuadroTexto"/>
          <p:cNvSpPr txBox="1"/>
          <p:nvPr/>
        </p:nvSpPr>
        <p:spPr>
          <a:xfrm>
            <a:off x="4214810" y="987966"/>
            <a:ext cx="929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SLOWLY</a:t>
            </a:r>
            <a:endParaRPr lang="es-MX" dirty="0"/>
          </a:p>
        </p:txBody>
      </p:sp>
      <p:sp>
        <p:nvSpPr>
          <p:cNvPr id="10" name="9 CuadroTexto"/>
          <p:cNvSpPr txBox="1"/>
          <p:nvPr/>
        </p:nvSpPr>
        <p:spPr>
          <a:xfrm>
            <a:off x="2143108" y="150017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CAREFUL</a:t>
            </a:r>
            <a:endParaRPr lang="es-MX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500826" y="1488032"/>
            <a:ext cx="1220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CAREFULLY</a:t>
            </a:r>
            <a:endParaRPr lang="es-MX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932670" y="2631040"/>
            <a:ext cx="782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EASILY</a:t>
            </a:r>
            <a:endParaRPr lang="es-MX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572264" y="2631040"/>
            <a:ext cx="643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EASY</a:t>
            </a:r>
            <a:endParaRPr lang="es-MX" dirty="0"/>
          </a:p>
        </p:txBody>
      </p:sp>
      <p:sp>
        <p:nvSpPr>
          <p:cNvPr id="14" name="13 CuadroTexto"/>
          <p:cNvSpPr txBox="1"/>
          <p:nvPr/>
        </p:nvSpPr>
        <p:spPr>
          <a:xfrm>
            <a:off x="2285984" y="2000240"/>
            <a:ext cx="846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ANGRY</a:t>
            </a:r>
            <a:endParaRPr lang="es-MX" dirty="0"/>
          </a:p>
        </p:txBody>
      </p:sp>
      <p:sp>
        <p:nvSpPr>
          <p:cNvPr id="15" name="14 CuadroTexto"/>
          <p:cNvSpPr txBox="1"/>
          <p:nvPr/>
        </p:nvSpPr>
        <p:spPr>
          <a:xfrm>
            <a:off x="4643438" y="2000240"/>
            <a:ext cx="986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ANGRILY</a:t>
            </a:r>
            <a:endParaRPr lang="es-MX" dirty="0"/>
          </a:p>
        </p:txBody>
      </p:sp>
      <p:sp>
        <p:nvSpPr>
          <p:cNvPr id="16" name="15 CuadroTexto"/>
          <p:cNvSpPr txBox="1"/>
          <p:nvPr/>
        </p:nvSpPr>
        <p:spPr>
          <a:xfrm>
            <a:off x="2071670" y="3143248"/>
            <a:ext cx="777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GOOD</a:t>
            </a:r>
            <a:endParaRPr lang="es-MX" dirty="0"/>
          </a:p>
        </p:txBody>
      </p:sp>
      <p:sp>
        <p:nvSpPr>
          <p:cNvPr id="17" name="16 CuadroTexto"/>
          <p:cNvSpPr txBox="1"/>
          <p:nvPr/>
        </p:nvSpPr>
        <p:spPr>
          <a:xfrm>
            <a:off x="5357818" y="3143248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WELL</a:t>
            </a:r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31152932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64</Words>
  <Application>Microsoft Office PowerPoint</Application>
  <PresentationFormat>Presentación en pantalla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</dc:creator>
  <cp:lastModifiedBy>julissa</cp:lastModifiedBy>
  <cp:revision>9</cp:revision>
  <dcterms:created xsi:type="dcterms:W3CDTF">2017-10-22T17:54:43Z</dcterms:created>
  <dcterms:modified xsi:type="dcterms:W3CDTF">2017-10-27T03:03:50Z</dcterms:modified>
</cp:coreProperties>
</file>