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144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5321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0290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7715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4142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6230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2446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48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1818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2084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3369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8530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6AD93-7D51-4363-B404-419A87A92F9F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2158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3qj6yL0iNE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oudwww.bonhoeffer.nl/engels/2eklas/unit8/wb213.html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Resultado de imagen para adverbs and adjectiv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980728"/>
            <a:ext cx="7830069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179512" y="153506"/>
            <a:ext cx="41585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7030A0"/>
                </a:solidFill>
              </a:rPr>
              <a:t>Adverbs</a:t>
            </a:r>
            <a:r>
              <a:rPr lang="es-MX" sz="3200" b="1" dirty="0">
                <a:solidFill>
                  <a:srgbClr val="7030A0"/>
                </a:solidFill>
              </a:rPr>
              <a:t> and </a:t>
            </a:r>
            <a:r>
              <a:rPr lang="es-MX" sz="3200" b="1" dirty="0" err="1">
                <a:solidFill>
                  <a:srgbClr val="7030A0"/>
                </a:solidFill>
              </a:rPr>
              <a:t>Adjectives</a:t>
            </a:r>
            <a:endParaRPr lang="es-MX" sz="3200" b="1" dirty="0">
              <a:solidFill>
                <a:srgbClr val="7030A0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97061" y="6402814"/>
            <a:ext cx="699521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s-E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  <a:hlinkClick r:id="rId3"/>
              </a:rPr>
              <a:t>https://www.youtube.com/watch?v=I3qj6yL0iNE</a:t>
            </a:r>
            <a:r>
              <a:rPr lang="es-E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 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179512" y="6105490"/>
            <a:ext cx="63751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/>
              <a:t>Click</a:t>
            </a:r>
            <a:r>
              <a:rPr lang="es-MX" dirty="0"/>
              <a:t> </a:t>
            </a:r>
            <a:r>
              <a:rPr lang="es-MX" dirty="0" err="1"/>
              <a:t>on</a:t>
            </a:r>
            <a:r>
              <a:rPr lang="es-MX" dirty="0"/>
              <a:t>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following</a:t>
            </a:r>
            <a:r>
              <a:rPr lang="es-MX" dirty="0"/>
              <a:t> link </a:t>
            </a:r>
            <a:r>
              <a:rPr lang="es-MX" dirty="0" err="1"/>
              <a:t>to</a:t>
            </a:r>
            <a:r>
              <a:rPr lang="es-MX" dirty="0"/>
              <a:t> </a:t>
            </a:r>
            <a:r>
              <a:rPr lang="es-MX" dirty="0" err="1"/>
              <a:t>learn</a:t>
            </a:r>
            <a:r>
              <a:rPr lang="es-MX" dirty="0"/>
              <a:t> </a:t>
            </a:r>
            <a:r>
              <a:rPr lang="es-MX" dirty="0" err="1"/>
              <a:t>about</a:t>
            </a:r>
            <a:r>
              <a:rPr lang="es-MX" dirty="0"/>
              <a:t> </a:t>
            </a:r>
            <a:r>
              <a:rPr lang="es-MX" dirty="0" err="1"/>
              <a:t>Adjectives</a:t>
            </a:r>
            <a:r>
              <a:rPr lang="es-MX" dirty="0"/>
              <a:t> and </a:t>
            </a:r>
            <a:r>
              <a:rPr lang="es-MX" dirty="0" err="1"/>
              <a:t>Adverbs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90352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95536" y="237416"/>
            <a:ext cx="806489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b="1" dirty="0"/>
              <a:t>Write down the correct form of the word in brackets (adjective or adverb).</a:t>
            </a:r>
          </a:p>
          <a:p>
            <a:pPr>
              <a:lnSpc>
                <a:spcPct val="200000"/>
              </a:lnSpc>
            </a:pPr>
            <a:r>
              <a:rPr lang="en-US" dirty="0"/>
              <a:t>Tom is (slow) _</a:t>
            </a:r>
            <a:r>
              <a:rPr lang="en-US" dirty="0">
                <a:solidFill>
                  <a:schemeClr val="tx2"/>
                </a:solidFill>
              </a:rPr>
              <a:t>_slow</a:t>
            </a:r>
            <a:r>
              <a:rPr lang="en-US" dirty="0"/>
              <a:t>_________. He </a:t>
            </a:r>
            <a:r>
              <a:rPr lang="en-US" dirty="0" err="1"/>
              <a:t>works____</a:t>
            </a:r>
            <a:r>
              <a:rPr lang="en-US" dirty="0" err="1">
                <a:solidFill>
                  <a:schemeClr val="tx2"/>
                </a:solidFill>
              </a:rPr>
              <a:t>slowly</a:t>
            </a:r>
            <a:r>
              <a:rPr lang="en-US" dirty="0"/>
              <a:t>_________ .</a:t>
            </a:r>
          </a:p>
          <a:p>
            <a:pPr>
              <a:lnSpc>
                <a:spcPct val="200000"/>
              </a:lnSpc>
            </a:pPr>
            <a:r>
              <a:rPr lang="en-US" dirty="0"/>
              <a:t>Sue is a (careful) __</a:t>
            </a:r>
            <a:r>
              <a:rPr lang="en-US" dirty="0">
                <a:solidFill>
                  <a:schemeClr val="tx2"/>
                </a:solidFill>
              </a:rPr>
              <a:t>_careful</a:t>
            </a:r>
            <a:r>
              <a:rPr lang="en-US" dirty="0"/>
              <a:t>__ girl. She climbed up the </a:t>
            </a:r>
            <a:r>
              <a:rPr lang="en-US" dirty="0" err="1"/>
              <a:t>ladder_</a:t>
            </a:r>
            <a:r>
              <a:rPr lang="en-US" dirty="0" err="1">
                <a:solidFill>
                  <a:schemeClr val="tx2"/>
                </a:solidFill>
              </a:rPr>
              <a:t>_Carefully</a:t>
            </a:r>
            <a:r>
              <a:rPr lang="en-US" dirty="0"/>
              <a:t>_____ .</a:t>
            </a:r>
          </a:p>
          <a:p>
            <a:pPr>
              <a:lnSpc>
                <a:spcPct val="200000"/>
              </a:lnSpc>
            </a:pPr>
            <a:r>
              <a:rPr lang="en-US" dirty="0"/>
              <a:t>The dog is (angry)_____</a:t>
            </a:r>
            <a:r>
              <a:rPr lang="en-US" dirty="0">
                <a:solidFill>
                  <a:schemeClr val="tx2"/>
                </a:solidFill>
              </a:rPr>
              <a:t>angry</a:t>
            </a:r>
            <a:r>
              <a:rPr lang="en-US" dirty="0"/>
              <a:t>_____ . It barks ____ </a:t>
            </a:r>
            <a:r>
              <a:rPr lang="en-US" dirty="0">
                <a:solidFill>
                  <a:schemeClr val="tx2"/>
                </a:solidFill>
              </a:rPr>
              <a:t>angrily</a:t>
            </a:r>
            <a:r>
              <a:rPr lang="en-US" dirty="0"/>
              <a:t> _________.</a:t>
            </a:r>
          </a:p>
          <a:p>
            <a:pPr>
              <a:lnSpc>
                <a:spcPct val="200000"/>
              </a:lnSpc>
            </a:pPr>
            <a:r>
              <a:rPr lang="en-US" dirty="0"/>
              <a:t>They learn English (easy)___</a:t>
            </a:r>
            <a:r>
              <a:rPr lang="en-US" dirty="0">
                <a:solidFill>
                  <a:schemeClr val="tx2"/>
                </a:solidFill>
              </a:rPr>
              <a:t>_easily</a:t>
            </a:r>
            <a:r>
              <a:rPr lang="en-US" dirty="0"/>
              <a:t>____ . They think English is an ___</a:t>
            </a:r>
            <a:r>
              <a:rPr lang="en-US" dirty="0" err="1">
                <a:solidFill>
                  <a:schemeClr val="tx2"/>
                </a:solidFill>
              </a:rPr>
              <a:t>easy</a:t>
            </a:r>
            <a:r>
              <a:rPr lang="en-US" dirty="0" err="1"/>
              <a:t>_____language</a:t>
            </a:r>
            <a:r>
              <a:rPr lang="en-US" dirty="0"/>
              <a:t>.</a:t>
            </a:r>
          </a:p>
          <a:p>
            <a:pPr>
              <a:lnSpc>
                <a:spcPct val="200000"/>
              </a:lnSpc>
            </a:pPr>
            <a:r>
              <a:rPr lang="en-US" dirty="0"/>
              <a:t>Max is a (good)_</a:t>
            </a:r>
            <a:r>
              <a:rPr lang="en-US" dirty="0">
                <a:solidFill>
                  <a:schemeClr val="tx2"/>
                </a:solidFill>
              </a:rPr>
              <a:t>_good</a:t>
            </a:r>
            <a:r>
              <a:rPr lang="en-US" dirty="0"/>
              <a:t>________  singer. He sings very ___</a:t>
            </a:r>
            <a:r>
              <a:rPr lang="en-US" dirty="0">
                <a:solidFill>
                  <a:schemeClr val="tx2"/>
                </a:solidFill>
              </a:rPr>
              <a:t>well</a:t>
            </a:r>
            <a:r>
              <a:rPr lang="en-US" dirty="0"/>
              <a:t>_________.</a:t>
            </a:r>
          </a:p>
        </p:txBody>
      </p:sp>
      <p:sp>
        <p:nvSpPr>
          <p:cNvPr id="5" name="4 Rectángulo"/>
          <p:cNvSpPr/>
          <p:nvPr/>
        </p:nvSpPr>
        <p:spPr>
          <a:xfrm>
            <a:off x="179512" y="-99392"/>
            <a:ext cx="62646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b="1" dirty="0"/>
              <a:t>1.- Practice with  adjectives and adverbs.</a:t>
            </a:r>
          </a:p>
        </p:txBody>
      </p:sp>
      <p:sp>
        <p:nvSpPr>
          <p:cNvPr id="6" name="5 Rectángulo"/>
          <p:cNvSpPr/>
          <p:nvPr/>
        </p:nvSpPr>
        <p:spPr>
          <a:xfrm>
            <a:off x="179512" y="5336920"/>
            <a:ext cx="76328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dirty="0">
                <a:latin typeface="Arial" pitchFamily="34" charset="0"/>
                <a:cs typeface="Arial" pitchFamily="34" charset="0"/>
                <a:hlinkClick r:id="rId2"/>
              </a:rPr>
              <a:t>http://oudwww.bonhoeffer.nl/engels/2eklas/unit8/wb213.html</a:t>
            </a:r>
            <a:endParaRPr lang="es-MX" sz="1600" dirty="0">
              <a:latin typeface="Arial" pitchFamily="34" charset="0"/>
              <a:cs typeface="Arial" pitchFamily="34" charset="0"/>
            </a:endParaRPr>
          </a:p>
          <a:p>
            <a:endParaRPr lang="es-MX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25760" y="4733855"/>
            <a:ext cx="8604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2.- </a:t>
            </a:r>
            <a:r>
              <a:rPr lang="es-MX" b="1" dirty="0" err="1"/>
              <a:t>Click</a:t>
            </a:r>
            <a:r>
              <a:rPr lang="es-MX" b="1" dirty="0"/>
              <a:t> </a:t>
            </a:r>
            <a:r>
              <a:rPr lang="es-MX" b="1" dirty="0" err="1"/>
              <a:t>on</a:t>
            </a:r>
            <a:r>
              <a:rPr lang="es-MX" b="1" dirty="0"/>
              <a:t> </a:t>
            </a:r>
            <a:r>
              <a:rPr lang="es-MX" b="1" dirty="0" err="1"/>
              <a:t>the</a:t>
            </a:r>
            <a:r>
              <a:rPr lang="es-MX" b="1" dirty="0"/>
              <a:t> </a:t>
            </a:r>
            <a:r>
              <a:rPr lang="es-MX" b="1" dirty="0" err="1"/>
              <a:t>following</a:t>
            </a:r>
            <a:r>
              <a:rPr lang="es-MX" b="1" dirty="0"/>
              <a:t> link </a:t>
            </a:r>
            <a:r>
              <a:rPr lang="es-MX" b="1" dirty="0" err="1"/>
              <a:t>to</a:t>
            </a:r>
            <a:r>
              <a:rPr lang="es-MX" b="1" dirty="0"/>
              <a:t> </a:t>
            </a:r>
            <a:r>
              <a:rPr lang="es-MX" b="1" dirty="0" err="1"/>
              <a:t>practice</a:t>
            </a:r>
            <a:r>
              <a:rPr lang="es-MX" b="1" dirty="0"/>
              <a:t> bit more</a:t>
            </a:r>
          </a:p>
        </p:txBody>
      </p:sp>
    </p:spTree>
    <p:extLst>
      <p:ext uri="{BB962C8B-B14F-4D97-AF65-F5344CB8AC3E}">
        <p14:creationId xmlns:p14="http://schemas.microsoft.com/office/powerpoint/2010/main" val="3115293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9256523B-D395-416D-AE56-FC884284990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1824" b="1"/>
          <a:stretch/>
        </p:blipFill>
        <p:spPr>
          <a:xfrm>
            <a:off x="0" y="0"/>
            <a:ext cx="9252520" cy="6957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6983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68</Words>
  <Application>Microsoft Office PowerPoint</Application>
  <PresentationFormat>Presentación en pantalla 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</dc:creator>
  <cp:lastModifiedBy>virgilio valdez</cp:lastModifiedBy>
  <cp:revision>6</cp:revision>
  <dcterms:created xsi:type="dcterms:W3CDTF">2017-10-22T17:54:43Z</dcterms:created>
  <dcterms:modified xsi:type="dcterms:W3CDTF">2017-10-24T23:47:16Z</dcterms:modified>
</cp:coreProperties>
</file>