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32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2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7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2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4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8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0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36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5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15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3qj6yL0i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udwww.bonhoeffer.nl/engels/2eklas/unit8/wb213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adverbs and adjec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830069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9512" y="153506"/>
            <a:ext cx="415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7030A0"/>
                </a:solidFill>
              </a:rPr>
              <a:t>Adverbs</a:t>
            </a:r>
            <a:r>
              <a:rPr lang="es-MX" sz="3200" b="1" dirty="0">
                <a:solidFill>
                  <a:srgbClr val="7030A0"/>
                </a:solidFill>
              </a:rPr>
              <a:t> and </a:t>
            </a:r>
            <a:r>
              <a:rPr lang="es-MX" sz="3200" b="1" dirty="0" err="1">
                <a:solidFill>
                  <a:srgbClr val="7030A0"/>
                </a:solidFill>
              </a:rPr>
              <a:t>Adjectives</a:t>
            </a:r>
            <a:endParaRPr lang="es-MX" sz="3200" b="1" dirty="0">
              <a:solidFill>
                <a:srgbClr val="7030A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061" y="6402814"/>
            <a:ext cx="6995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https://www.youtube.com/watch?v=I3qj6yL0iNE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6105490"/>
            <a:ext cx="637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Click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following</a:t>
            </a:r>
            <a:r>
              <a:rPr lang="es-MX" dirty="0"/>
              <a:t> link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learn</a:t>
            </a:r>
            <a:r>
              <a:rPr lang="es-MX" dirty="0"/>
              <a:t> </a:t>
            </a:r>
            <a:r>
              <a:rPr lang="es-MX" dirty="0" err="1"/>
              <a:t>about</a:t>
            </a:r>
            <a:r>
              <a:rPr lang="es-MX" dirty="0"/>
              <a:t> </a:t>
            </a:r>
            <a:r>
              <a:rPr lang="es-MX" dirty="0" err="1"/>
              <a:t>Adjectives</a:t>
            </a:r>
            <a:r>
              <a:rPr lang="es-MX" dirty="0"/>
              <a:t> and </a:t>
            </a:r>
            <a:r>
              <a:rPr lang="es-MX" dirty="0" err="1"/>
              <a:t>Adverbs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035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3741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Write down the correct form of the word in brackets (adjective or adverb).</a:t>
            </a:r>
          </a:p>
          <a:p>
            <a:pPr>
              <a:lnSpc>
                <a:spcPct val="200000"/>
              </a:lnSpc>
            </a:pPr>
            <a:r>
              <a:rPr lang="en-US" dirty="0"/>
              <a:t>Tom is (slow) _</a:t>
            </a:r>
            <a:r>
              <a:rPr lang="en-US" dirty="0">
                <a:solidFill>
                  <a:schemeClr val="tx2"/>
                </a:solidFill>
              </a:rPr>
              <a:t>_slow</a:t>
            </a:r>
            <a:r>
              <a:rPr lang="en-US" dirty="0"/>
              <a:t>_________. He </a:t>
            </a:r>
            <a:r>
              <a:rPr lang="en-US" dirty="0" err="1"/>
              <a:t>works____</a:t>
            </a:r>
            <a:r>
              <a:rPr lang="en-US" dirty="0" err="1">
                <a:solidFill>
                  <a:schemeClr val="tx2"/>
                </a:solidFill>
              </a:rPr>
              <a:t>slowly</a:t>
            </a:r>
            <a:r>
              <a:rPr lang="en-US" dirty="0"/>
              <a:t>_________ .</a:t>
            </a:r>
          </a:p>
          <a:p>
            <a:pPr>
              <a:lnSpc>
                <a:spcPct val="200000"/>
              </a:lnSpc>
            </a:pPr>
            <a:r>
              <a:rPr lang="en-US" dirty="0"/>
              <a:t>Sue is a (careful) __</a:t>
            </a:r>
            <a:r>
              <a:rPr lang="en-US" dirty="0">
                <a:solidFill>
                  <a:schemeClr val="tx2"/>
                </a:solidFill>
              </a:rPr>
              <a:t>_careful</a:t>
            </a:r>
            <a:r>
              <a:rPr lang="en-US" dirty="0"/>
              <a:t>__ girl. She climbed up the </a:t>
            </a:r>
            <a:r>
              <a:rPr lang="en-US" dirty="0" err="1"/>
              <a:t>ladder_</a:t>
            </a:r>
            <a:r>
              <a:rPr lang="en-US" dirty="0" err="1">
                <a:solidFill>
                  <a:schemeClr val="tx2"/>
                </a:solidFill>
              </a:rPr>
              <a:t>_Carefully</a:t>
            </a:r>
            <a:r>
              <a:rPr lang="en-US" dirty="0"/>
              <a:t>_____ .</a:t>
            </a:r>
          </a:p>
          <a:p>
            <a:pPr>
              <a:lnSpc>
                <a:spcPct val="200000"/>
              </a:lnSpc>
            </a:pPr>
            <a:r>
              <a:rPr lang="en-US" dirty="0"/>
              <a:t>The dog is (angry)_____</a:t>
            </a:r>
            <a:r>
              <a:rPr lang="en-US" dirty="0">
                <a:solidFill>
                  <a:schemeClr val="tx2"/>
                </a:solidFill>
              </a:rPr>
              <a:t>angry</a:t>
            </a:r>
            <a:r>
              <a:rPr lang="en-US" dirty="0"/>
              <a:t>_____ . It barks ____ </a:t>
            </a:r>
            <a:r>
              <a:rPr lang="en-US" dirty="0">
                <a:solidFill>
                  <a:schemeClr val="tx2"/>
                </a:solidFill>
              </a:rPr>
              <a:t>angrily</a:t>
            </a:r>
            <a:r>
              <a:rPr lang="en-US" dirty="0"/>
              <a:t> _________.</a:t>
            </a:r>
          </a:p>
          <a:p>
            <a:pPr>
              <a:lnSpc>
                <a:spcPct val="200000"/>
              </a:lnSpc>
            </a:pPr>
            <a:r>
              <a:rPr lang="en-US" dirty="0"/>
              <a:t>They learn English (easy)___</a:t>
            </a:r>
            <a:r>
              <a:rPr lang="en-US" dirty="0">
                <a:solidFill>
                  <a:schemeClr val="tx2"/>
                </a:solidFill>
              </a:rPr>
              <a:t>_easily</a:t>
            </a:r>
            <a:r>
              <a:rPr lang="en-US" dirty="0"/>
              <a:t>____ . They think English is an ___</a:t>
            </a:r>
            <a:r>
              <a:rPr lang="en-US" dirty="0" err="1">
                <a:solidFill>
                  <a:schemeClr val="tx2"/>
                </a:solidFill>
              </a:rPr>
              <a:t>easy</a:t>
            </a:r>
            <a:r>
              <a:rPr lang="en-US" dirty="0" err="1"/>
              <a:t>_____language</a:t>
            </a:r>
            <a:r>
              <a:rPr lang="en-US" dirty="0"/>
              <a:t>.</a:t>
            </a:r>
          </a:p>
          <a:p>
            <a:pPr>
              <a:lnSpc>
                <a:spcPct val="200000"/>
              </a:lnSpc>
            </a:pPr>
            <a:r>
              <a:rPr lang="en-US" dirty="0"/>
              <a:t>Max is a (good)_</a:t>
            </a:r>
            <a:r>
              <a:rPr lang="en-US" dirty="0">
                <a:solidFill>
                  <a:schemeClr val="tx2"/>
                </a:solidFill>
              </a:rPr>
              <a:t>_good</a:t>
            </a:r>
            <a:r>
              <a:rPr lang="en-US" dirty="0"/>
              <a:t>________  singer. He sings very ___</a:t>
            </a:r>
            <a:r>
              <a:rPr lang="en-US" dirty="0">
                <a:solidFill>
                  <a:schemeClr val="tx2"/>
                </a:solidFill>
              </a:rPr>
              <a:t>well</a:t>
            </a:r>
            <a:r>
              <a:rPr lang="en-US" dirty="0"/>
              <a:t>_________.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9512" y="-9939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1.- Practice with  adjectives and adverbs.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9512" y="533692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latin typeface="Arial" pitchFamily="34" charset="0"/>
                <a:cs typeface="Arial" pitchFamily="34" charset="0"/>
                <a:hlinkClick r:id="rId2"/>
              </a:rPr>
              <a:t>http://oudwww.bonhoeffer.nl/engels/2eklas/unit8/wb213.html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5760" y="4733855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2.- </a:t>
            </a:r>
            <a:r>
              <a:rPr lang="es-MX" b="1" dirty="0" err="1"/>
              <a:t>Click</a:t>
            </a:r>
            <a:r>
              <a:rPr lang="es-MX" b="1" dirty="0"/>
              <a:t> </a:t>
            </a:r>
            <a:r>
              <a:rPr lang="es-MX" b="1" dirty="0" err="1"/>
              <a:t>on</a:t>
            </a:r>
            <a:r>
              <a:rPr lang="es-MX" b="1" dirty="0"/>
              <a:t> </a:t>
            </a:r>
            <a:r>
              <a:rPr lang="es-MX" b="1" dirty="0" err="1"/>
              <a:t>the</a:t>
            </a:r>
            <a:r>
              <a:rPr lang="es-MX" b="1" dirty="0"/>
              <a:t> </a:t>
            </a:r>
            <a:r>
              <a:rPr lang="es-MX" b="1" dirty="0" err="1"/>
              <a:t>following</a:t>
            </a:r>
            <a:r>
              <a:rPr lang="es-MX" b="1" dirty="0"/>
              <a:t> link </a:t>
            </a:r>
            <a:r>
              <a:rPr lang="es-MX" b="1" dirty="0" err="1"/>
              <a:t>to</a:t>
            </a:r>
            <a:r>
              <a:rPr lang="es-MX" b="1" dirty="0"/>
              <a:t> </a:t>
            </a:r>
            <a:r>
              <a:rPr lang="es-MX" b="1" dirty="0" err="1"/>
              <a:t>practice</a:t>
            </a:r>
            <a:r>
              <a:rPr lang="es-MX" b="1" dirty="0"/>
              <a:t> bit more</a:t>
            </a:r>
          </a:p>
        </p:txBody>
      </p:sp>
    </p:spTree>
    <p:extLst>
      <p:ext uri="{BB962C8B-B14F-4D97-AF65-F5344CB8AC3E}">
        <p14:creationId xmlns:p14="http://schemas.microsoft.com/office/powerpoint/2010/main" val="311529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256523B-D395-416D-AE56-FC88428499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824" b="1"/>
          <a:stretch/>
        </p:blipFill>
        <p:spPr>
          <a:xfrm>
            <a:off x="0" y="0"/>
            <a:ext cx="925252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98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68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virgilio valdez</cp:lastModifiedBy>
  <cp:revision>6</cp:revision>
  <dcterms:created xsi:type="dcterms:W3CDTF">2017-10-22T17:54:43Z</dcterms:created>
  <dcterms:modified xsi:type="dcterms:W3CDTF">2017-10-24T23:47:16Z</dcterms:modified>
</cp:coreProperties>
</file>