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 showGuides="1">
      <p:cViewPr>
        <p:scale>
          <a:sx n="71" d="100"/>
          <a:sy n="71" d="100"/>
        </p:scale>
        <p:origin x="-159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3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2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2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4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8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3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15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qj6yL0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udwww.bonhoeffer.nl/engels/2eklas/unit8/wb213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dverbs and adjec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83006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153506"/>
            <a:ext cx="4158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 smtClean="0">
                <a:solidFill>
                  <a:srgbClr val="7030A0"/>
                </a:solidFill>
              </a:rPr>
              <a:t>Adverbs</a:t>
            </a:r>
            <a:r>
              <a:rPr lang="es-MX" sz="3200" b="1" dirty="0" smtClean="0">
                <a:solidFill>
                  <a:srgbClr val="7030A0"/>
                </a:solidFill>
              </a:rPr>
              <a:t> and </a:t>
            </a:r>
            <a:r>
              <a:rPr lang="es-MX" sz="3200" b="1" dirty="0" err="1" smtClean="0">
                <a:solidFill>
                  <a:srgbClr val="7030A0"/>
                </a:solidFill>
              </a:rPr>
              <a:t>Adjectives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061" y="6402814"/>
            <a:ext cx="699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https://www.youtube.com/watch?v=I3qj6yL0iNE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6105490"/>
            <a:ext cx="637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learn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Adjectives</a:t>
            </a:r>
            <a:r>
              <a:rPr lang="es-MX" dirty="0" smtClean="0"/>
              <a:t> and </a:t>
            </a:r>
            <a:r>
              <a:rPr lang="es-MX" dirty="0" err="1" smtClean="0"/>
              <a:t>Adverbs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3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37416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Write down the correct form of the word in brackets (adjective or adverb).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Tom </a:t>
            </a:r>
            <a:r>
              <a:rPr lang="en-US" dirty="0"/>
              <a:t>is (slow) 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slow</a:t>
            </a:r>
            <a:r>
              <a:rPr lang="en-US" dirty="0" smtClean="0"/>
              <a:t>_. </a:t>
            </a:r>
            <a:r>
              <a:rPr lang="en-US" dirty="0"/>
              <a:t>He </a:t>
            </a:r>
            <a:r>
              <a:rPr lang="en-US" dirty="0" smtClean="0"/>
              <a:t>works _</a:t>
            </a:r>
            <a:r>
              <a:rPr lang="en-US" dirty="0" smtClean="0">
                <a:solidFill>
                  <a:srgbClr val="FF0000"/>
                </a:solidFill>
              </a:rPr>
              <a:t>slowly</a:t>
            </a:r>
            <a:r>
              <a:rPr lang="en-US" dirty="0" smtClean="0"/>
              <a:t>_</a:t>
            </a:r>
            <a:r>
              <a:rPr lang="en-US" dirty="0"/>
              <a:t> .</a:t>
            </a:r>
          </a:p>
          <a:p>
            <a:pPr>
              <a:lnSpc>
                <a:spcPct val="200000"/>
              </a:lnSpc>
            </a:pPr>
            <a:r>
              <a:rPr lang="en-US" dirty="0"/>
              <a:t>Sue is a (careful) 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careful</a:t>
            </a:r>
            <a:r>
              <a:rPr lang="en-US" dirty="0" smtClean="0"/>
              <a:t>_</a:t>
            </a:r>
            <a:r>
              <a:rPr lang="en-US" dirty="0"/>
              <a:t> girl. She climbed up the </a:t>
            </a:r>
            <a:r>
              <a:rPr lang="en-US" dirty="0" smtClean="0"/>
              <a:t>ladder _</a:t>
            </a:r>
            <a:r>
              <a:rPr lang="en-US" dirty="0" smtClean="0">
                <a:solidFill>
                  <a:srgbClr val="FF0000"/>
                </a:solidFill>
              </a:rPr>
              <a:t>carefully</a:t>
            </a:r>
            <a:r>
              <a:rPr lang="en-US" dirty="0" smtClean="0"/>
              <a:t>_</a:t>
            </a:r>
            <a:r>
              <a:rPr lang="en-US" dirty="0"/>
              <a:t> .</a:t>
            </a:r>
          </a:p>
          <a:p>
            <a:pPr>
              <a:lnSpc>
                <a:spcPct val="200000"/>
              </a:lnSpc>
            </a:pPr>
            <a:r>
              <a:rPr lang="en-US" dirty="0"/>
              <a:t>The dog is (angry</a:t>
            </a:r>
            <a:r>
              <a:rPr lang="en-US" dirty="0" smtClean="0"/>
              <a:t>)_</a:t>
            </a:r>
            <a:r>
              <a:rPr lang="en-US" dirty="0" smtClean="0">
                <a:solidFill>
                  <a:srgbClr val="FF0000"/>
                </a:solidFill>
              </a:rPr>
              <a:t>angry</a:t>
            </a:r>
            <a:r>
              <a:rPr lang="en-US" dirty="0" smtClean="0"/>
              <a:t>_</a:t>
            </a:r>
            <a:r>
              <a:rPr lang="en-US" dirty="0"/>
              <a:t> . It barks 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angrily</a:t>
            </a:r>
            <a:r>
              <a:rPr lang="en-US" dirty="0" smtClean="0"/>
              <a:t>_.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They </a:t>
            </a:r>
            <a:r>
              <a:rPr lang="en-US" dirty="0"/>
              <a:t>learn English (easy</a:t>
            </a:r>
            <a:r>
              <a:rPr lang="en-US" dirty="0" smtClean="0"/>
              <a:t>)_</a:t>
            </a:r>
            <a:r>
              <a:rPr lang="en-US" dirty="0" smtClean="0">
                <a:solidFill>
                  <a:srgbClr val="FF0000"/>
                </a:solidFill>
              </a:rPr>
              <a:t>easily</a:t>
            </a:r>
            <a:r>
              <a:rPr lang="en-US" dirty="0" smtClean="0"/>
              <a:t>_</a:t>
            </a:r>
            <a:r>
              <a:rPr lang="en-US" dirty="0"/>
              <a:t> . They think English is an 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easy</a:t>
            </a:r>
            <a:r>
              <a:rPr lang="en-US" dirty="0" smtClean="0"/>
              <a:t>_ language</a:t>
            </a:r>
            <a:r>
              <a:rPr lang="en-US" dirty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Max is a (good</a:t>
            </a:r>
            <a:r>
              <a:rPr lang="en-US" dirty="0" smtClean="0"/>
              <a:t>)_</a:t>
            </a:r>
            <a:r>
              <a:rPr lang="en-US" dirty="0" smtClean="0">
                <a:solidFill>
                  <a:srgbClr val="FF0000"/>
                </a:solidFill>
              </a:rPr>
              <a:t>good</a:t>
            </a:r>
            <a:r>
              <a:rPr lang="en-US" dirty="0" smtClean="0"/>
              <a:t>_</a:t>
            </a:r>
            <a:r>
              <a:rPr lang="en-US" dirty="0"/>
              <a:t>  singer. He </a:t>
            </a:r>
            <a:r>
              <a:rPr lang="en-US" dirty="0" smtClean="0"/>
              <a:t>sings very</a:t>
            </a:r>
            <a:r>
              <a:rPr lang="en-US" dirty="0"/>
              <a:t> </a:t>
            </a:r>
            <a:r>
              <a:rPr lang="en-US" dirty="0" smtClean="0"/>
              <a:t>_</a:t>
            </a:r>
            <a:r>
              <a:rPr lang="en-US" dirty="0" smtClean="0">
                <a:solidFill>
                  <a:srgbClr val="FF0000"/>
                </a:solidFill>
              </a:rPr>
              <a:t>well</a:t>
            </a:r>
            <a:r>
              <a:rPr lang="en-US" dirty="0" smtClean="0"/>
              <a:t>_.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79512" y="-9939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</a:t>
            </a:r>
            <a:r>
              <a:rPr lang="en-US" b="1" dirty="0" smtClean="0"/>
              <a:t>.- Practice with  adjectives and adverbs.</a:t>
            </a:r>
            <a:endParaRPr lang="en-US" b="1" dirty="0"/>
          </a:p>
        </p:txBody>
      </p:sp>
      <p:sp>
        <p:nvSpPr>
          <p:cNvPr id="6" name="5 Rectángulo"/>
          <p:cNvSpPr/>
          <p:nvPr/>
        </p:nvSpPr>
        <p:spPr>
          <a:xfrm>
            <a:off x="251520" y="4149080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Arial" pitchFamily="34" charset="0"/>
                <a:cs typeface="Arial" pitchFamily="34" charset="0"/>
                <a:hlinkClick r:id="rId2"/>
              </a:rPr>
              <a:t>http://oudwww.bonhoeffer.nl/engels/2eklas/unit8/wb213.html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8241" y="3789040"/>
            <a:ext cx="86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</a:t>
            </a:r>
            <a:r>
              <a:rPr lang="es-MX" b="1" dirty="0" smtClean="0"/>
              <a:t>.- </a:t>
            </a:r>
            <a:r>
              <a:rPr lang="es-MX" b="1" dirty="0" err="1" smtClean="0"/>
              <a:t>Click</a:t>
            </a:r>
            <a:r>
              <a:rPr lang="es-MX" b="1" dirty="0" smtClean="0"/>
              <a:t> </a:t>
            </a:r>
            <a:r>
              <a:rPr lang="es-MX" b="1" dirty="0" err="1" smtClean="0"/>
              <a:t>on</a:t>
            </a:r>
            <a:r>
              <a:rPr lang="es-MX" b="1" dirty="0" smtClean="0"/>
              <a:t> </a:t>
            </a:r>
            <a:r>
              <a:rPr lang="es-MX" b="1" dirty="0" err="1" smtClean="0"/>
              <a:t>the</a:t>
            </a:r>
            <a:r>
              <a:rPr lang="es-MX" b="1" dirty="0" smtClean="0"/>
              <a:t> </a:t>
            </a:r>
            <a:r>
              <a:rPr lang="es-MX" b="1" dirty="0" err="1" smtClean="0"/>
              <a:t>following</a:t>
            </a:r>
            <a:r>
              <a:rPr lang="es-MX" b="1" dirty="0" smtClean="0"/>
              <a:t> link </a:t>
            </a:r>
            <a:r>
              <a:rPr lang="es-MX" b="1" dirty="0" err="1" smtClean="0"/>
              <a:t>to</a:t>
            </a:r>
            <a:r>
              <a:rPr lang="es-MX" b="1" dirty="0" smtClean="0"/>
              <a:t> </a:t>
            </a:r>
            <a:r>
              <a:rPr lang="es-MX" b="1" dirty="0" err="1" smtClean="0"/>
              <a:t>practice</a:t>
            </a:r>
            <a:r>
              <a:rPr lang="es-MX" b="1" dirty="0" smtClean="0"/>
              <a:t> bit more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1529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3" y="764704"/>
            <a:ext cx="9168341" cy="51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7870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54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Juan Ramón</cp:lastModifiedBy>
  <cp:revision>6</cp:revision>
  <dcterms:created xsi:type="dcterms:W3CDTF">2017-10-22T17:54:43Z</dcterms:created>
  <dcterms:modified xsi:type="dcterms:W3CDTF">2017-10-25T02:23:38Z</dcterms:modified>
</cp:coreProperties>
</file>