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11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532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02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771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414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623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244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48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181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2084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3369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853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6AD93-7D51-4363-B404-419A87A92F9F}" type="datetimeFigureOut">
              <a:rPr lang="es-MX" smtClean="0"/>
              <a:t>24/10/2017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36750-4121-47BE-897E-D6273F5F34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15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3qj6yL0iN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oudwww.bonhoeffer.nl/engels/2eklas/unit8/wb213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sultado de imagen para adverbs and adjectiv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7830069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79512" y="153506"/>
            <a:ext cx="41585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7030A0"/>
                </a:solidFill>
              </a:rPr>
              <a:t>Adverbs</a:t>
            </a:r>
            <a:r>
              <a:rPr lang="es-MX" sz="3200" b="1" dirty="0">
                <a:solidFill>
                  <a:srgbClr val="7030A0"/>
                </a:solidFill>
              </a:rPr>
              <a:t> and </a:t>
            </a:r>
            <a:r>
              <a:rPr lang="es-MX" sz="3200" b="1" dirty="0" err="1">
                <a:solidFill>
                  <a:srgbClr val="7030A0"/>
                </a:solidFill>
              </a:rPr>
              <a:t>Adjectives</a:t>
            </a:r>
            <a:endParaRPr lang="es-MX" sz="3200" b="1" dirty="0">
              <a:solidFill>
                <a:srgbClr val="7030A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7061" y="6402814"/>
            <a:ext cx="69952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3"/>
              </a:rPr>
              <a:t>https://www.youtube.com/watch?v=I3qj6yL0iNE</a:t>
            </a:r>
            <a:r>
              <a:rPr lang="es-E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79512" y="6105490"/>
            <a:ext cx="6375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Click</a:t>
            </a:r>
            <a:r>
              <a:rPr lang="es-MX" dirty="0"/>
              <a:t> </a:t>
            </a:r>
            <a:r>
              <a:rPr lang="es-MX" dirty="0" err="1"/>
              <a:t>on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following</a:t>
            </a:r>
            <a:r>
              <a:rPr lang="es-MX" dirty="0"/>
              <a:t> link </a:t>
            </a:r>
            <a:r>
              <a:rPr lang="es-MX" dirty="0" err="1"/>
              <a:t>to</a:t>
            </a:r>
            <a:r>
              <a:rPr lang="es-MX" dirty="0"/>
              <a:t> </a:t>
            </a:r>
            <a:r>
              <a:rPr lang="es-MX" dirty="0" err="1"/>
              <a:t>learn</a:t>
            </a:r>
            <a:r>
              <a:rPr lang="es-MX" dirty="0"/>
              <a:t> </a:t>
            </a:r>
            <a:r>
              <a:rPr lang="es-MX" dirty="0" err="1"/>
              <a:t>about</a:t>
            </a:r>
            <a:r>
              <a:rPr lang="es-MX" dirty="0"/>
              <a:t> </a:t>
            </a:r>
            <a:r>
              <a:rPr lang="es-MX" dirty="0" err="1"/>
              <a:t>Adjectives</a:t>
            </a:r>
            <a:r>
              <a:rPr lang="es-MX" dirty="0"/>
              <a:t> and </a:t>
            </a:r>
            <a:r>
              <a:rPr lang="es-MX" dirty="0" err="1"/>
              <a:t>Adverbs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0352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237416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/>
              <a:t>Write down the correct form of the word in brackets (adjective or adverb).</a:t>
            </a:r>
          </a:p>
          <a:p>
            <a:pPr>
              <a:lnSpc>
                <a:spcPct val="200000"/>
              </a:lnSpc>
            </a:pPr>
            <a:r>
              <a:rPr lang="en-US" dirty="0"/>
              <a:t>Tom is (slow) _slow__________. He </a:t>
            </a:r>
            <a:r>
              <a:rPr lang="en-US" dirty="0" err="1"/>
              <a:t>works____slowly</a:t>
            </a:r>
            <a:r>
              <a:rPr lang="en-US" dirty="0"/>
              <a:t>_________ .</a:t>
            </a:r>
          </a:p>
          <a:p>
            <a:pPr>
              <a:lnSpc>
                <a:spcPct val="200000"/>
              </a:lnSpc>
            </a:pPr>
            <a:r>
              <a:rPr lang="en-US" dirty="0"/>
              <a:t>Sue is a (careful) __careful___________ girl. She climbed up the </a:t>
            </a:r>
            <a:r>
              <a:rPr lang="en-US" dirty="0" err="1"/>
              <a:t>ladder______carefully</a:t>
            </a:r>
            <a:r>
              <a:rPr lang="en-US" dirty="0"/>
              <a:t>______ .</a:t>
            </a:r>
          </a:p>
          <a:p>
            <a:pPr>
              <a:lnSpc>
                <a:spcPct val="200000"/>
              </a:lnSpc>
            </a:pPr>
            <a:r>
              <a:rPr lang="en-US" dirty="0"/>
              <a:t>The dog is (angry)_____angry_____ . It barks _______angry__________.</a:t>
            </a:r>
          </a:p>
          <a:p>
            <a:pPr>
              <a:lnSpc>
                <a:spcPct val="200000"/>
              </a:lnSpc>
            </a:pPr>
            <a:r>
              <a:rPr lang="en-US" dirty="0"/>
              <a:t>They learn English (easy)_____easily_____ . They think English is an ___</a:t>
            </a:r>
            <a:r>
              <a:rPr lang="en-US" dirty="0" err="1"/>
              <a:t>easy_______language</a:t>
            </a:r>
            <a:r>
              <a:rPr lang="en-US" dirty="0"/>
              <a:t>.</a:t>
            </a:r>
          </a:p>
          <a:p>
            <a:pPr>
              <a:lnSpc>
                <a:spcPct val="200000"/>
              </a:lnSpc>
            </a:pPr>
            <a:r>
              <a:rPr lang="en-US" dirty="0"/>
              <a:t>Max is a (good)______good____  singer. He sings very ___well_________.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79512" y="-99392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/>
              <a:t>1.- Practice with  adjectives and adverbs.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95536" y="5805264"/>
            <a:ext cx="76328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>
                <a:latin typeface="Arial" pitchFamily="34" charset="0"/>
                <a:cs typeface="Arial" pitchFamily="34" charset="0"/>
                <a:hlinkClick r:id="rId2"/>
              </a:rPr>
              <a:t>http://oudwww.bonhoeffer.nl/engels/2eklas/unit8/wb213.html</a:t>
            </a:r>
            <a:endParaRPr lang="es-MX" sz="1600" dirty="0">
              <a:latin typeface="Arial" pitchFamily="34" charset="0"/>
              <a:cs typeface="Arial" pitchFamily="34" charset="0"/>
            </a:endParaRPr>
          </a:p>
          <a:p>
            <a:endParaRPr lang="es-MX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2328" y="5229200"/>
            <a:ext cx="8604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2.- </a:t>
            </a:r>
            <a:r>
              <a:rPr lang="es-MX" b="1" dirty="0" err="1"/>
              <a:t>Click</a:t>
            </a:r>
            <a:r>
              <a:rPr lang="es-MX" b="1" dirty="0"/>
              <a:t> </a:t>
            </a:r>
            <a:r>
              <a:rPr lang="es-MX" b="1" dirty="0" err="1"/>
              <a:t>on</a:t>
            </a:r>
            <a:r>
              <a:rPr lang="es-MX" b="1" dirty="0"/>
              <a:t> </a:t>
            </a:r>
            <a:r>
              <a:rPr lang="es-MX" b="1" dirty="0" err="1"/>
              <a:t>the</a:t>
            </a:r>
            <a:r>
              <a:rPr lang="es-MX" b="1" dirty="0"/>
              <a:t> </a:t>
            </a:r>
            <a:r>
              <a:rPr lang="es-MX" b="1" dirty="0" err="1"/>
              <a:t>following</a:t>
            </a:r>
            <a:r>
              <a:rPr lang="es-MX" b="1" dirty="0"/>
              <a:t> link </a:t>
            </a:r>
            <a:r>
              <a:rPr lang="es-MX" b="1" dirty="0" err="1"/>
              <a:t>to</a:t>
            </a:r>
            <a:r>
              <a:rPr lang="es-MX" b="1" dirty="0"/>
              <a:t> </a:t>
            </a:r>
            <a:r>
              <a:rPr lang="es-MX" b="1" dirty="0" err="1"/>
              <a:t>practice</a:t>
            </a:r>
            <a:r>
              <a:rPr lang="es-MX" b="1" dirty="0"/>
              <a:t> bit more</a:t>
            </a:r>
          </a:p>
        </p:txBody>
      </p:sp>
    </p:spTree>
    <p:extLst>
      <p:ext uri="{BB962C8B-B14F-4D97-AF65-F5344CB8AC3E}">
        <p14:creationId xmlns:p14="http://schemas.microsoft.com/office/powerpoint/2010/main" val="3115293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C56C7C0-9446-4FB5-899E-BDA5523403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201" t="5179" r="37399"/>
          <a:stretch/>
        </p:blipFill>
        <p:spPr>
          <a:xfrm>
            <a:off x="611560" y="332656"/>
            <a:ext cx="7992888" cy="609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2382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68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</dc:creator>
  <cp:lastModifiedBy>Alejandra Dena Guerrero</cp:lastModifiedBy>
  <cp:revision>6</cp:revision>
  <dcterms:created xsi:type="dcterms:W3CDTF">2017-10-22T17:54:43Z</dcterms:created>
  <dcterms:modified xsi:type="dcterms:W3CDTF">2017-10-25T03:56:13Z</dcterms:modified>
</cp:coreProperties>
</file>