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24617" y="1312004"/>
            <a:ext cx="4473363" cy="3704636"/>
          </a:xfrm>
        </p:spPr>
        <p:txBody>
          <a:bodyPr/>
          <a:lstStyle/>
          <a:p>
            <a:pPr algn="l"/>
            <a:r>
              <a:rPr lang="es-MX" sz="2400" dirty="0" smtClean="0"/>
              <a:t>ESCUELA NORMAL DE </a:t>
            </a:r>
            <a:br>
              <a:rPr lang="es-MX" sz="2400" dirty="0" smtClean="0"/>
            </a:br>
            <a:r>
              <a:rPr lang="es-MX" sz="2400" dirty="0" smtClean="0"/>
              <a:t>EDUCACIÓN PREESCOLAR</a:t>
            </a:r>
            <a:br>
              <a:rPr lang="es-MX" sz="2400" dirty="0" smtClean="0"/>
            </a:br>
            <a:r>
              <a:rPr lang="es-MX" sz="2400" dirty="0" smtClean="0"/>
              <a:t>INGLES A1</a:t>
            </a:r>
            <a:br>
              <a:rPr lang="es-MX" sz="2400" dirty="0" smtClean="0"/>
            </a:br>
            <a:r>
              <a:rPr lang="es-MX" sz="2400" dirty="0" smtClean="0"/>
              <a:t>MISS. MAYELA </a:t>
            </a:r>
            <a:br>
              <a:rPr lang="es-MX" sz="2400" dirty="0" smtClean="0"/>
            </a:br>
            <a:r>
              <a:rPr lang="en-US" sz="2400" b="1" dirty="0"/>
              <a:t>MODULE 5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“JULIO CESAR MARTINEZ </a:t>
            </a:r>
            <a:br>
              <a:rPr lang="en-US" sz="2400" b="1" dirty="0" smtClean="0"/>
            </a:br>
            <a:r>
              <a:rPr lang="en-US" sz="2400" b="1" dirty="0" smtClean="0"/>
              <a:t>ALVARADO´s  </a:t>
            </a:r>
            <a:r>
              <a:rPr lang="en-US" sz="2400" b="1" dirty="0"/>
              <a:t>Biography</a:t>
            </a:r>
            <a:r>
              <a:rPr lang="en-US" sz="2400" b="1" dirty="0" smtClean="0"/>
              <a:t>”</a:t>
            </a:r>
            <a:br>
              <a:rPr lang="en-US" sz="2400" b="1" dirty="0" smtClean="0"/>
            </a:br>
            <a:r>
              <a:rPr lang="en-US" sz="2400" dirty="0" smtClean="0"/>
              <a:t>Fabiola Elizabeth</a:t>
            </a:r>
            <a:br>
              <a:rPr lang="en-US" sz="2400" dirty="0" smtClean="0"/>
            </a:br>
            <a:r>
              <a:rPr lang="en-US" sz="2400" dirty="0" smtClean="0"/>
              <a:t> Ibarra </a:t>
            </a:r>
            <a:r>
              <a:rPr lang="en-US" sz="2400" dirty="0" err="1" smtClean="0"/>
              <a:t>martinez</a:t>
            </a:r>
            <a:endParaRPr lang="es-MX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06430" y="4587345"/>
            <a:ext cx="6831673" cy="1086237"/>
          </a:xfrm>
        </p:spPr>
        <p:txBody>
          <a:bodyPr/>
          <a:lstStyle/>
          <a:p>
            <a:pPr algn="r"/>
            <a:r>
              <a:rPr lang="es-MX" dirty="0" smtClean="0"/>
              <a:t>Saltillo, Coahuila</a:t>
            </a:r>
            <a:br>
              <a:rPr lang="es-MX" dirty="0" smtClean="0"/>
            </a:br>
            <a:r>
              <a:rPr lang="es-MX" dirty="0" smtClean="0"/>
              <a:t>26 Octubre 2017</a:t>
            </a:r>
          </a:p>
        </p:txBody>
      </p:sp>
      <p:pic>
        <p:nvPicPr>
          <p:cNvPr id="1026" name="Picture 2" descr="Resultado de imagen para logo en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761" y="2036804"/>
            <a:ext cx="18573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agen puede contener: 2 personas, personas sonrie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07" y="1425827"/>
            <a:ext cx="3984206" cy="39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96000" y="128610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>
                <a:latin typeface="Century Gothic" panose="020B0502020202020204" pitchFamily="34" charset="0"/>
              </a:rPr>
              <a:t>“Julio Cesar Martínez </a:t>
            </a:r>
            <a:r>
              <a:rPr lang="es-MX" sz="2000" dirty="0" err="1">
                <a:latin typeface="Century Gothic" panose="020B0502020202020204" pitchFamily="34" charset="0"/>
              </a:rPr>
              <a:t>Calderón´s</a:t>
            </a:r>
            <a:r>
              <a:rPr lang="es-MX" sz="2000" dirty="0">
                <a:latin typeface="Century Gothic" panose="020B0502020202020204" pitchFamily="34" charset="0"/>
              </a:rPr>
              <a:t>  </a:t>
            </a:r>
            <a:r>
              <a:rPr lang="es-MX" sz="2000" dirty="0" err="1">
                <a:latin typeface="Century Gothic" panose="020B0502020202020204" pitchFamily="34" charset="0"/>
              </a:rPr>
              <a:t>Biography</a:t>
            </a:r>
            <a:r>
              <a:rPr lang="es-MX" sz="2000" dirty="0">
                <a:latin typeface="Century Gothic" panose="020B0502020202020204" pitchFamily="34" charset="0"/>
              </a:rPr>
              <a:t>”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He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was</a:t>
            </a:r>
            <a:r>
              <a:rPr lang="en-US" sz="2000" dirty="0">
                <a:latin typeface="Century Gothic" panose="020B0502020202020204" pitchFamily="34" charset="0"/>
              </a:rPr>
              <a:t> born on August 12, 1977 in Saltillo, Coahuila.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His parents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were</a:t>
            </a:r>
            <a:r>
              <a:rPr lang="en-US" sz="2000" dirty="0">
                <a:latin typeface="Century Gothic" panose="020B0502020202020204" pitchFamily="34" charset="0"/>
              </a:rPr>
              <a:t> Juan </a:t>
            </a:r>
            <a:r>
              <a:rPr lang="en-US" sz="2000" dirty="0" err="1">
                <a:latin typeface="Century Gothic" panose="020B0502020202020204" pitchFamily="34" charset="0"/>
              </a:rPr>
              <a:t>Martínez</a:t>
            </a:r>
            <a:r>
              <a:rPr lang="en-US" sz="2000" dirty="0">
                <a:latin typeface="Century Gothic" panose="020B0502020202020204" pitchFamily="34" charset="0"/>
              </a:rPr>
              <a:t> Alejandro and Josefina </a:t>
            </a:r>
            <a:r>
              <a:rPr lang="en-US" sz="2000" dirty="0" err="1">
                <a:latin typeface="Century Gothic" panose="020B0502020202020204" pitchFamily="34" charset="0"/>
              </a:rPr>
              <a:t>Calderón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Aldaco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He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was</a:t>
            </a:r>
            <a:r>
              <a:rPr lang="en-US" sz="2000" dirty="0">
                <a:latin typeface="Century Gothic" panose="020B0502020202020204" pitchFamily="34" charset="0"/>
              </a:rPr>
              <a:t> the youngest son of 11 siblings therefore small he </a:t>
            </a:r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could</a:t>
            </a:r>
            <a:r>
              <a:rPr lang="en-US" sz="2000" dirty="0">
                <a:latin typeface="Century Gothic" panose="020B0502020202020204" pitchFamily="34" charset="0"/>
              </a:rPr>
              <a:t> play with all of them.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When Julio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3 years old</a:t>
            </a:r>
            <a:r>
              <a:rPr lang="en-US" sz="2000" dirty="0">
                <a:latin typeface="Century Gothic" panose="020B0502020202020204" pitchFamily="34" charset="0"/>
              </a:rPr>
              <a:t> he had a heart surgery because he had a breath, which prevented him from leading a normal life, but the operation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was</a:t>
            </a:r>
            <a:r>
              <a:rPr lang="en-US" sz="2000" dirty="0">
                <a:latin typeface="Century Gothic" panose="020B0502020202020204" pitchFamily="34" charset="0"/>
              </a:rPr>
              <a:t> successful.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18" y="368967"/>
            <a:ext cx="4602079" cy="613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48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6484" y="163159"/>
            <a:ext cx="6096000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Academic Background: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At 4 years of age, he 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entered</a:t>
            </a:r>
            <a:r>
              <a:rPr lang="en-US" sz="2000" dirty="0">
                <a:latin typeface="Century Gothic" panose="020B0502020202020204" pitchFamily="34" charset="0"/>
              </a:rPr>
              <a:t> the Children's Garden "</a:t>
            </a:r>
            <a:r>
              <a:rPr lang="en-US" sz="2000" dirty="0" err="1">
                <a:latin typeface="Century Gothic" panose="020B0502020202020204" pitchFamily="34" charset="0"/>
              </a:rPr>
              <a:t>Teodosia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Castañeda</a:t>
            </a:r>
            <a:r>
              <a:rPr lang="en-US" sz="2000" dirty="0">
                <a:latin typeface="Century Gothic" panose="020B0502020202020204" pitchFamily="34" charset="0"/>
              </a:rPr>
              <a:t>" in which he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two years </a:t>
            </a:r>
            <a:r>
              <a:rPr lang="en-US" sz="2000" dirty="0">
                <a:latin typeface="Century Gothic" panose="020B0502020202020204" pitchFamily="34" charset="0"/>
              </a:rPr>
              <a:t>from 1981 to 1983.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Later he 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continued</a:t>
            </a:r>
            <a:r>
              <a:rPr lang="en-US" sz="2000" dirty="0">
                <a:latin typeface="Century Gothic" panose="020B0502020202020204" pitchFamily="34" charset="0"/>
              </a:rPr>
              <a:t> his studies at "Felipe </a:t>
            </a:r>
            <a:r>
              <a:rPr lang="en-US" sz="2000" dirty="0" err="1">
                <a:latin typeface="Century Gothic" panose="020B0502020202020204" pitchFamily="34" charset="0"/>
              </a:rPr>
              <a:t>Calderón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García</a:t>
            </a:r>
            <a:r>
              <a:rPr lang="en-US" sz="2000" dirty="0">
                <a:latin typeface="Century Gothic" panose="020B0502020202020204" pitchFamily="34" charset="0"/>
              </a:rPr>
              <a:t>" Elementary School, where he lasted </a:t>
            </a:r>
            <a:r>
              <a:rPr lang="en-US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6 years</a:t>
            </a:r>
            <a:r>
              <a:rPr lang="en-US" sz="2000" dirty="0">
                <a:latin typeface="Century Gothic" panose="020B0502020202020204" pitchFamily="34" charset="0"/>
              </a:rPr>
              <a:t>, so he 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learned</a:t>
            </a:r>
            <a:r>
              <a:rPr lang="en-US" sz="2000" dirty="0">
                <a:latin typeface="Century Gothic" panose="020B0502020202020204" pitchFamily="34" charset="0"/>
              </a:rPr>
              <a:t> to read and write and acquired several knowledge of the different subjects he took.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In 1989, he 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began</a:t>
            </a:r>
            <a:r>
              <a:rPr lang="en-US" sz="2000" dirty="0">
                <a:latin typeface="Century Gothic" panose="020B0502020202020204" pitchFamily="34" charset="0"/>
              </a:rPr>
              <a:t> studying at the "</a:t>
            </a:r>
            <a:r>
              <a:rPr lang="en-US" sz="2000" dirty="0" err="1">
                <a:latin typeface="Century Gothic" panose="020B0502020202020204" pitchFamily="34" charset="0"/>
              </a:rPr>
              <a:t>Benemérito</a:t>
            </a:r>
            <a:r>
              <a:rPr lang="en-US" sz="2000" dirty="0">
                <a:latin typeface="Century Gothic" panose="020B0502020202020204" pitchFamily="34" charset="0"/>
              </a:rPr>
              <a:t> de las </a:t>
            </a:r>
            <a:r>
              <a:rPr lang="en-US" sz="2000" dirty="0" err="1">
                <a:latin typeface="Century Gothic" panose="020B0502020202020204" pitchFamily="34" charset="0"/>
              </a:rPr>
              <a:t>Américas</a:t>
            </a:r>
            <a:r>
              <a:rPr lang="en-US" sz="2000" dirty="0">
                <a:latin typeface="Century Gothic" panose="020B0502020202020204" pitchFamily="34" charset="0"/>
              </a:rPr>
              <a:t>" High School and stayed there for 3 years. At this stage of his life, he </a:t>
            </a:r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could</a:t>
            </a:r>
            <a:r>
              <a:rPr lang="en-US" sz="2000" dirty="0">
                <a:latin typeface="Century Gothic" panose="020B0502020202020204" pitchFamily="34" charset="0"/>
              </a:rPr>
              <a:t> be more </a:t>
            </a:r>
            <a:r>
              <a:rPr lang="en-US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autonomous</a:t>
            </a:r>
            <a:r>
              <a:rPr lang="en-US" sz="2000" dirty="0">
                <a:latin typeface="Century Gothic" panose="020B0502020202020204" pitchFamily="34" charset="0"/>
              </a:rPr>
              <a:t> and less dependent on his parents.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The high school did it in the CEBETIS 97 in a lapse of </a:t>
            </a:r>
            <a:r>
              <a:rPr lang="en-US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3 years </a:t>
            </a:r>
            <a:r>
              <a:rPr lang="en-US" sz="2000" dirty="0">
                <a:latin typeface="Century Gothic" panose="020B0502020202020204" pitchFamily="34" charset="0"/>
              </a:rPr>
              <a:t>and later in 1995 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began</a:t>
            </a:r>
            <a:r>
              <a:rPr lang="en-US" sz="2000" dirty="0">
                <a:latin typeface="Century Gothic" panose="020B0502020202020204" pitchFamily="34" charset="0"/>
              </a:rPr>
              <a:t> his Professional Career in the Autonomous University </a:t>
            </a:r>
            <a:r>
              <a:rPr lang="en-US" sz="2000" dirty="0" err="1">
                <a:latin typeface="Century Gothic" panose="020B0502020202020204" pitchFamily="34" charset="0"/>
              </a:rPr>
              <a:t>Agraria</a:t>
            </a:r>
            <a:r>
              <a:rPr lang="en-US" sz="2000" dirty="0">
                <a:latin typeface="Century Gothic" panose="020B0502020202020204" pitchFamily="34" charset="0"/>
              </a:rPr>
              <a:t> Antonio </a:t>
            </a:r>
            <a:r>
              <a:rPr lang="en-US" sz="2000" dirty="0" err="1">
                <a:latin typeface="Century Gothic" panose="020B0502020202020204" pitchFamily="34" charset="0"/>
              </a:rPr>
              <a:t>Narro</a:t>
            </a:r>
            <a:r>
              <a:rPr lang="en-US" sz="2000" dirty="0">
                <a:latin typeface="Century Gothic" panose="020B0502020202020204" pitchFamily="34" charset="0"/>
              </a:rPr>
              <a:t> in Degree in Economy, only lasted </a:t>
            </a:r>
            <a:r>
              <a:rPr lang="en-US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two years</a:t>
            </a:r>
            <a:r>
              <a:rPr lang="en-US" sz="2000" dirty="0">
                <a:latin typeface="Century Gothic" panose="020B0502020202020204" pitchFamily="34" charset="0"/>
              </a:rPr>
              <a:t>, because in 1997 it began to work like Security Guard in </a:t>
            </a:r>
            <a:r>
              <a:rPr lang="en-US" sz="2000" dirty="0" err="1">
                <a:latin typeface="Century Gothic" panose="020B0502020202020204" pitchFamily="34" charset="0"/>
              </a:rPr>
              <a:t>Soriana</a:t>
            </a:r>
            <a:r>
              <a:rPr lang="en-US" sz="2000" dirty="0">
                <a:latin typeface="Century Gothic" panose="020B0502020202020204" pitchFamily="34" charset="0"/>
              </a:rPr>
              <a:t> and </a:t>
            </a:r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could not </a:t>
            </a:r>
            <a:r>
              <a:rPr lang="en-US" sz="2000" dirty="0">
                <a:latin typeface="Century Gothic" panose="020B0502020202020204" pitchFamily="34" charset="0"/>
              </a:rPr>
              <a:t>finish his studies.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/>
            </a:r>
            <a:br>
              <a:rPr lang="en-US" sz="2000" dirty="0">
                <a:latin typeface="Century Gothic" panose="020B0502020202020204" pitchFamily="34" charset="0"/>
              </a:rPr>
            </a:b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0546" t="10362" b="7445"/>
          <a:stretch/>
        </p:blipFill>
        <p:spPr>
          <a:xfrm>
            <a:off x="7703151" y="-368969"/>
            <a:ext cx="3349857" cy="742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99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3527" y="5249939"/>
            <a:ext cx="10619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Julio had several jobs but the most outstanding were:</a:t>
            </a:r>
            <a:r>
              <a:rPr lang="en-US" sz="2000" dirty="0">
                <a:latin typeface="Century Gothic" panose="020B0502020202020204" pitchFamily="34" charset="0"/>
              </a:rPr>
              <a:t/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Worked</a:t>
            </a:r>
            <a:r>
              <a:rPr lang="en-US" sz="2000" dirty="0">
                <a:latin typeface="Century Gothic" panose="020B0502020202020204" pitchFamily="34" charset="0"/>
              </a:rPr>
              <a:t> in the Municipal Police of Arteaga Coahuila from year 2012 to year 2014.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From 2014 to 2015 he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was</a:t>
            </a:r>
            <a:r>
              <a:rPr lang="en-US" sz="2000" dirty="0">
                <a:latin typeface="Century Gothic" panose="020B0502020202020204" pitchFamily="34" charset="0"/>
              </a:rPr>
              <a:t> promoted to the Federal Government (SEDESOL) where he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was</a:t>
            </a:r>
            <a:r>
              <a:rPr lang="en-US" sz="2000" dirty="0">
                <a:latin typeface="Century Gothic" panose="020B0502020202020204" pitchFamily="34" charset="0"/>
              </a:rPr>
              <a:t> dedicated to be in charge of the </a:t>
            </a:r>
            <a:r>
              <a:rPr lang="en-US" sz="2000" dirty="0" err="1">
                <a:latin typeface="Century Gothic" panose="020B0502020202020204" pitchFamily="34" charset="0"/>
              </a:rPr>
              <a:t>ejido</a:t>
            </a:r>
            <a:r>
              <a:rPr lang="en-US" sz="2000" dirty="0">
                <a:latin typeface="Century Gothic" panose="020B0502020202020204" pitchFamily="34" charset="0"/>
              </a:rPr>
              <a:t> opportunities program.</a:t>
            </a:r>
          </a:p>
        </p:txBody>
      </p:sp>
      <p:pic>
        <p:nvPicPr>
          <p:cNvPr id="4" name="Picture 12" descr="La imagen puede contener: 3 pers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80" y="458035"/>
            <a:ext cx="7723168" cy="4633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4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0" y="1104803"/>
            <a:ext cx="42832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Familiar scope: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In 2002, at age 25 he married Beatriz Adriana Alvarado Ramos with whom he </a:t>
            </a:r>
            <a:r>
              <a:rPr lang="en-US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could</a:t>
            </a:r>
            <a:r>
              <a:rPr lang="en-US" dirty="0">
                <a:latin typeface="Century Gothic" panose="020B0502020202020204" pitchFamily="34" charset="0"/>
              </a:rPr>
              <a:t> have 3 children.</a:t>
            </a:r>
          </a:p>
          <a:p>
            <a:r>
              <a:rPr lang="en-US" dirty="0">
                <a:latin typeface="Century Gothic" panose="020B0502020202020204" pitchFamily="34" charset="0"/>
              </a:rPr>
              <a:t> In 2003 he had his first son Julio Cesar </a:t>
            </a:r>
            <a:r>
              <a:rPr lang="en-US" dirty="0" err="1">
                <a:latin typeface="Century Gothic" panose="020B0502020202020204" pitchFamily="34" charset="0"/>
              </a:rPr>
              <a:t>Martínez</a:t>
            </a:r>
            <a:r>
              <a:rPr lang="en-US" dirty="0">
                <a:latin typeface="Century Gothic" panose="020B0502020202020204" pitchFamily="34" charset="0"/>
              </a:rPr>
              <a:t> Alvarado.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On February 14, 2012, she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was</a:t>
            </a:r>
            <a:r>
              <a:rPr lang="en-US" dirty="0">
                <a:latin typeface="Century Gothic" panose="020B0502020202020204" pitchFamily="34" charset="0"/>
              </a:rPr>
              <a:t> operated for the second time surgically by a tumor in the left ventricle. This operation was successful and on February 29 of the same year her second daughter </a:t>
            </a:r>
            <a:r>
              <a:rPr lang="en-US" dirty="0" err="1">
                <a:latin typeface="Century Gothic" panose="020B0502020202020204" pitchFamily="34" charset="0"/>
              </a:rPr>
              <a:t>María</a:t>
            </a:r>
            <a:r>
              <a:rPr lang="en-US" dirty="0">
                <a:latin typeface="Century Gothic" panose="020B0502020202020204" pitchFamily="34" charset="0"/>
              </a:rPr>
              <a:t> José </a:t>
            </a:r>
            <a:r>
              <a:rPr lang="en-US" dirty="0" err="1">
                <a:latin typeface="Century Gothic" panose="020B0502020202020204" pitchFamily="34" charset="0"/>
              </a:rPr>
              <a:t>Mtz</a:t>
            </a:r>
            <a:r>
              <a:rPr lang="en-US" dirty="0">
                <a:latin typeface="Century Gothic" panose="020B0502020202020204" pitchFamily="34" charset="0"/>
              </a:rPr>
              <a:t> Alvarado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was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born.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The 28 of October of 2013 is born his third and last son Jesus Emmanuel </a:t>
            </a:r>
            <a:r>
              <a:rPr lang="en-US" dirty="0" err="1">
                <a:latin typeface="Century Gothic" panose="020B0502020202020204" pitchFamily="34" charset="0"/>
              </a:rPr>
              <a:t>Mtz</a:t>
            </a:r>
            <a:r>
              <a:rPr lang="en-US" dirty="0">
                <a:latin typeface="Century Gothic" panose="020B0502020202020204" pitchFamily="34" charset="0"/>
              </a:rPr>
              <a:t> Alvarado.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6" descr="La imagen puede contener: 3 pers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42" y="930442"/>
            <a:ext cx="6971958" cy="5228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1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15200" y="687709"/>
            <a:ext cx="42832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Personal information:</a:t>
            </a:r>
          </a:p>
          <a:p>
            <a:r>
              <a:rPr lang="en-US" dirty="0">
                <a:latin typeface="Century Gothic" panose="020B0502020202020204" pitchFamily="34" charset="0"/>
              </a:rPr>
              <a:t>Personal information:</a:t>
            </a:r>
          </a:p>
          <a:p>
            <a:r>
              <a:rPr lang="en-US" dirty="0">
                <a:latin typeface="Century Gothic" panose="020B0502020202020204" pitchFamily="34" charset="0"/>
              </a:rPr>
              <a:t>Julio 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liked</a:t>
            </a:r>
            <a:r>
              <a:rPr lang="en-US" dirty="0">
                <a:latin typeface="Century Gothic" panose="020B0502020202020204" pitchFamily="34" charset="0"/>
              </a:rPr>
              <a:t> being a cop because he enjoyed helping others.</a:t>
            </a:r>
          </a:p>
          <a:p>
            <a:r>
              <a:rPr lang="en-US" dirty="0">
                <a:latin typeface="Century Gothic" panose="020B0502020202020204" pitchFamily="34" charset="0"/>
              </a:rPr>
              <a:t>His favorite sport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was</a:t>
            </a:r>
            <a:r>
              <a:rPr lang="en-US" dirty="0">
                <a:latin typeface="Century Gothic" panose="020B0502020202020204" pitchFamily="34" charset="0"/>
              </a:rPr>
              <a:t> baseball, although he did not practice it, he liked to watch the</a:t>
            </a:r>
            <a:r>
              <a:rPr lang="en-US" b="1" dirty="0">
                <a:solidFill>
                  <a:srgbClr val="FF3399"/>
                </a:solidFill>
                <a:latin typeface="Century Gothic" panose="020B0502020202020204" pitchFamily="34" charset="0"/>
              </a:rPr>
              <a:t> games </a:t>
            </a:r>
            <a:r>
              <a:rPr lang="en-US" dirty="0">
                <a:latin typeface="Century Gothic" panose="020B0502020202020204" pitchFamily="34" charset="0"/>
              </a:rPr>
              <a:t>in his time of </a:t>
            </a:r>
            <a:r>
              <a:rPr lang="en-US" b="1" dirty="0">
                <a:solidFill>
                  <a:srgbClr val="FF3399"/>
                </a:solidFill>
                <a:latin typeface="Century Gothic" panose="020B0502020202020204" pitchFamily="34" charset="0"/>
              </a:rPr>
              <a:t>rest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r>
              <a:rPr lang="en-US" dirty="0">
                <a:latin typeface="Century Gothic" panose="020B0502020202020204" pitchFamily="34" charset="0"/>
              </a:rPr>
              <a:t>He enjoyed </a:t>
            </a:r>
            <a:r>
              <a:rPr lang="en-US" b="1" dirty="0">
                <a:solidFill>
                  <a:srgbClr val="FF3399"/>
                </a:solidFill>
                <a:latin typeface="Century Gothic" panose="020B0502020202020204" pitchFamily="34" charset="0"/>
              </a:rPr>
              <a:t>pass</a:t>
            </a:r>
            <a:r>
              <a:rPr lang="en-US" dirty="0">
                <a:latin typeface="Century Gothic" panose="020B0502020202020204" pitchFamily="34" charset="0"/>
              </a:rPr>
              <a:t> time with his family.</a:t>
            </a:r>
          </a:p>
          <a:p>
            <a:r>
              <a:rPr lang="en-US" dirty="0">
                <a:latin typeface="Century Gothic" panose="020B0502020202020204" pitchFamily="34" charset="0"/>
              </a:rPr>
              <a:t>He was cheerful and </a:t>
            </a:r>
            <a:r>
              <a:rPr lang="en-US" b="1" dirty="0">
                <a:solidFill>
                  <a:srgbClr val="FF6600"/>
                </a:solidFill>
                <a:latin typeface="Century Gothic" panose="020B0502020202020204" pitchFamily="34" charset="0"/>
              </a:rPr>
              <a:t>funny</a:t>
            </a:r>
            <a:r>
              <a:rPr lang="en-US" dirty="0">
                <a:latin typeface="Century Gothic" panose="020B0502020202020204" pitchFamily="34" charset="0"/>
              </a:rPr>
              <a:t>, for he </a:t>
            </a:r>
            <a:r>
              <a:rPr lang="en-US" b="1" dirty="0">
                <a:solidFill>
                  <a:srgbClr val="FF6600"/>
                </a:solidFill>
                <a:latin typeface="Century Gothic" panose="020B0502020202020204" pitchFamily="34" charset="0"/>
              </a:rPr>
              <a:t>often</a:t>
            </a:r>
            <a:r>
              <a:rPr lang="en-US" dirty="0">
                <a:latin typeface="Century Gothic" panose="020B0502020202020204" pitchFamily="34" charset="0"/>
              </a:rPr>
              <a:t> joked and it was rare that he was </a:t>
            </a:r>
            <a:r>
              <a:rPr lang="en-US" b="1" dirty="0">
                <a:solidFill>
                  <a:srgbClr val="FF3399"/>
                </a:solidFill>
                <a:latin typeface="Century Gothic" panose="020B0502020202020204" pitchFamily="34" charset="0"/>
              </a:rPr>
              <a:t>afraid</a:t>
            </a:r>
            <a:r>
              <a:rPr lang="en-US" dirty="0">
                <a:latin typeface="Century Gothic" panose="020B0502020202020204" pitchFamily="34" charset="0"/>
              </a:rPr>
              <a:t> of anything.</a:t>
            </a:r>
          </a:p>
          <a:p>
            <a:r>
              <a:rPr lang="en-US" dirty="0">
                <a:latin typeface="Century Gothic" panose="020B0502020202020204" pitchFamily="34" charset="0"/>
              </a:rPr>
              <a:t>He professed the Catholic religion.</a:t>
            </a:r>
          </a:p>
          <a:p>
            <a:r>
              <a:rPr lang="en-US" dirty="0">
                <a:latin typeface="Century Gothic" panose="020B0502020202020204" pitchFamily="34" charset="0"/>
              </a:rPr>
              <a:t>He belonged to a group in </a:t>
            </a:r>
            <a:r>
              <a:rPr lang="en-US" dirty="0" err="1">
                <a:latin typeface="Century Gothic" panose="020B0502020202020204" pitchFamily="34" charset="0"/>
              </a:rPr>
              <a:t>Perpetuo</a:t>
            </a:r>
            <a:r>
              <a:rPr lang="en-US" dirty="0">
                <a:latin typeface="Century Gothic" panose="020B0502020202020204" pitchFamily="34" charset="0"/>
              </a:rPr>
              <a:t> Socorro Parish where he was dedicated to community service and attended </a:t>
            </a:r>
            <a:r>
              <a:rPr lang="en-US" b="1" dirty="0">
                <a:solidFill>
                  <a:srgbClr val="FF6600"/>
                </a:solidFill>
                <a:latin typeface="Century Gothic" panose="020B0502020202020204" pitchFamily="34" charset="0"/>
              </a:rPr>
              <a:t>once a week </a:t>
            </a:r>
            <a:r>
              <a:rPr lang="en-US" dirty="0">
                <a:latin typeface="Century Gothic" panose="020B0502020202020204" pitchFamily="34" charset="0"/>
              </a:rPr>
              <a:t>as it was delivered.</a:t>
            </a:r>
          </a:p>
          <a:p>
            <a:r>
              <a:rPr lang="en-US" dirty="0">
                <a:latin typeface="Century Gothic" panose="020B0502020202020204" pitchFamily="34" charset="0"/>
              </a:rPr>
              <a:t>The last years of his life, I give to his family and God.</a:t>
            </a:r>
            <a:endParaRPr lang="es-MX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81" y="49464"/>
            <a:ext cx="5106403" cy="680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98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58778" y="1109644"/>
            <a:ext cx="39944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Century Gothic" panose="020B0502020202020204" pitchFamily="34" charset="0"/>
              </a:rPr>
              <a:t>Finally</a:t>
            </a:r>
            <a:r>
              <a:rPr lang="en-US" dirty="0">
                <a:latin typeface="Century Gothic" panose="020B0502020202020204" pitchFamily="34" charset="0"/>
              </a:rPr>
              <a:t> on September 18, 2015, he suffered a car accident at 9:05 am in Arteaga Coahuila, he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was</a:t>
            </a:r>
            <a:r>
              <a:rPr lang="en-US" dirty="0">
                <a:latin typeface="Century Gothic" panose="020B0502020202020204" pitchFamily="34" charset="0"/>
              </a:rPr>
              <a:t> surgically operated again and his operation was successful but in the recovery process, his body did not resist and he died on September 24, 2015 at </a:t>
            </a:r>
            <a:r>
              <a:rPr lang="en-US" dirty="0" err="1">
                <a:latin typeface="Century Gothic" panose="020B0502020202020204" pitchFamily="34" charset="0"/>
              </a:rPr>
              <a:t>at</a:t>
            </a:r>
            <a:r>
              <a:rPr lang="en-US" dirty="0">
                <a:latin typeface="Century Gothic" panose="020B0502020202020204" pitchFamily="34" charset="0"/>
              </a:rPr>
              <a:t> 5:30 p.m.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Julio lived 38 years of life, </a:t>
            </a:r>
            <a:r>
              <a:rPr lang="en-US" b="1" dirty="0">
                <a:solidFill>
                  <a:srgbClr val="FF6600"/>
                </a:solidFill>
                <a:latin typeface="Century Gothic" panose="020B0502020202020204" pitchFamily="34" charset="0"/>
              </a:rPr>
              <a:t>happy</a:t>
            </a:r>
            <a:r>
              <a:rPr lang="en-US" dirty="0">
                <a:latin typeface="Century Gothic" panose="020B0502020202020204" pitchFamily="34" charset="0"/>
              </a:rPr>
              <a:t>, loving and living each day as the last, in the company of his family and loved ones, always delivering everything he went to God.</a:t>
            </a: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860" y="433136"/>
            <a:ext cx="4602079" cy="613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51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0389" y="5755105"/>
            <a:ext cx="3244516" cy="661737"/>
          </a:xfrm>
        </p:spPr>
        <p:txBody>
          <a:bodyPr>
            <a:normAutofit fontScale="90000"/>
          </a:bodyPr>
          <a:lstStyle/>
          <a:p>
            <a:r>
              <a:rPr lang="es-MX" dirty="0" err="1" smtClean="0">
                <a:latin typeface="Blackadder ITC" panose="04020505051007020D02" pitchFamily="82" charset="0"/>
              </a:rPr>
              <a:t>Rest</a:t>
            </a:r>
            <a:r>
              <a:rPr lang="es-MX" dirty="0" smtClean="0">
                <a:latin typeface="Blackadder ITC" panose="04020505051007020D02" pitchFamily="82" charset="0"/>
              </a:rPr>
              <a:t> </a:t>
            </a:r>
            <a:r>
              <a:rPr lang="es-MX" dirty="0">
                <a:latin typeface="Blackadder ITC" panose="04020505051007020D02" pitchFamily="82" charset="0"/>
              </a:rPr>
              <a:t>in </a:t>
            </a:r>
            <a:r>
              <a:rPr lang="es-MX" dirty="0" err="1" smtClean="0">
                <a:latin typeface="Blackadder ITC" panose="04020505051007020D02" pitchFamily="82" charset="0"/>
              </a:rPr>
              <a:t>peace</a:t>
            </a:r>
            <a:r>
              <a:rPr lang="es-MX" dirty="0" smtClean="0">
                <a:latin typeface="Blackadder ITC" panose="04020505051007020D02" pitchFamily="82" charset="0"/>
              </a:rPr>
              <a:t>…</a:t>
            </a:r>
            <a:endParaRPr lang="es-MX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8631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185</TotalTime>
  <Words>479</Words>
  <Application>Microsoft Office PowerPoint</Application>
  <PresentationFormat>Panorámica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Blackadder ITC</vt:lpstr>
      <vt:lpstr>Century Gothic</vt:lpstr>
      <vt:lpstr>Franklin Gothic Book</vt:lpstr>
      <vt:lpstr>Crop</vt:lpstr>
      <vt:lpstr>ESCUELA NORMAL DE  EDUCACIÓN PREESCOLAR INGLES A1 MISS. MAYELA  MODULE 5  “JULIO CESAR MARTINEZ  ALVARADO´s  Biography” Fabiola Elizabeth  Ibarra martinez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Rest in peace…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Illean Ibarra</dc:creator>
  <cp:lastModifiedBy>Illean Ibarra</cp:lastModifiedBy>
  <cp:revision>12</cp:revision>
  <dcterms:created xsi:type="dcterms:W3CDTF">2017-10-26T00:33:53Z</dcterms:created>
  <dcterms:modified xsi:type="dcterms:W3CDTF">2017-10-26T03:38:57Z</dcterms:modified>
</cp:coreProperties>
</file>