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4" Type="http://schemas.openxmlformats.org/package/2006/relationships/metadata/thumbnail" Target="docProps/thumbnail.jpeg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aveSubsetFonts="1">
  <p:sldMasterIdLst>
    <p:sldMasterId id="2147483664" r:id="rId13"/>
  </p:sldMasterIdLst>
  <p:sldIdLst>
    <p:sldId id="257" r:id="rId15"/>
    <p:sldId id="256" r:id="rId16"/>
    <p:sldId id="258" r:id="rId17"/>
  </p:sldIdLst>
  <p:sldSz cx="9144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0" orient="horz" pos="2159" userDrawn="1">
          <p15:clr>
            <a:srgbClr val="A4A3A4"/>
          </p15:clr>
        </p15:guide>
        <p15:guide id="1" pos="2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1" snapToObjects="1">
      <p:cViewPr varScale="1">
        <p:scale>
          <a:sx n="65" d="100"/>
          <a:sy n="65" d="100"/>
        </p:scale>
        <p:origin x="-552" y="-96"/>
      </p:cViewPr>
      <p:guideLst>
        <p:guide orient="horz" pos="2159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3" Type="http://schemas.openxmlformats.org/officeDocument/2006/relationships/slideMaster" Target="slideMasters/slideMaster1.xml"></Relationship><Relationship Id="rId14" Type="http://schemas.openxmlformats.org/officeDocument/2006/relationships/theme" Target="theme/theme1.xml"></Relationship><Relationship Id="rId15" Type="http://schemas.openxmlformats.org/officeDocument/2006/relationships/slide" Target="slides/slide1.xml"></Relationship><Relationship Id="rId16" Type="http://schemas.openxmlformats.org/officeDocument/2006/relationships/slide" Target="slides/slide2.xml"></Relationship><Relationship Id="rId17" Type="http://schemas.openxmlformats.org/officeDocument/2006/relationships/slide" Target="slides/slide3.xml"></Relationship><Relationship Id="rId18" Type="http://schemas.openxmlformats.org/officeDocument/2006/relationships/viewProps" Target="viewProps.xml"></Relationship><Relationship Id="rId19" Type="http://schemas.openxmlformats.org/officeDocument/2006/relationships/presProps" Target="presProps.xml"></Relationship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32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02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71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2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4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81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0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36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5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AD93-7D51-4363-B404-419A87A92F9F}" type="datetimeFigureOut">
              <a:rPr lang="es-MX" smtClean="0"/>
              <a:t>22/10/2017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15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3qj6yL0i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?>
<Relationships xmlns="http://schemas.openxmlformats.org/package/2006/relationships"><Relationship Id="rId2" Type="http://schemas.openxmlformats.org/officeDocument/2006/relationships/hyperlink" Target="http://oudwww.bonhoeffer.nl/engels/2eklas/unit8/wb213.html" TargetMode="External"></Relationship><Relationship Id="rId3" Type="http://schemas.openxmlformats.org/officeDocument/2006/relationships/slideLayout" Target="../slideLayouts/slideLayout7.xml"></Relationship></Relationships>
</file>

<file path=ppt/slides/_rels/slide3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7.xml"></Relationship><Relationship Id="rId2" Type="http://schemas.openxmlformats.org/officeDocument/2006/relationships/image" Target="../media/fImage1429189441.png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adverbs and adject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830069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9512" y="153506"/>
            <a:ext cx="4158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 smtClean="0">
                <a:solidFill>
                  <a:srgbClr val="7030A0"/>
                </a:solidFill>
              </a:rPr>
              <a:t>Adverbs</a:t>
            </a:r>
            <a:r>
              <a:rPr lang="es-MX" sz="3200" b="1" dirty="0" smtClean="0">
                <a:solidFill>
                  <a:srgbClr val="7030A0"/>
                </a:solidFill>
              </a:rPr>
              <a:t> and </a:t>
            </a:r>
            <a:r>
              <a:rPr lang="es-MX" sz="3200" b="1" dirty="0" err="1" smtClean="0">
                <a:solidFill>
                  <a:srgbClr val="7030A0"/>
                </a:solidFill>
              </a:rPr>
              <a:t>Adjectives</a:t>
            </a:r>
            <a:endParaRPr lang="es-MX" sz="3200" b="1" dirty="0">
              <a:solidFill>
                <a:srgbClr val="7030A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061" y="6402814"/>
            <a:ext cx="6995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https://www.youtube.com/watch?v=I3qj6yL0iNE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s-ES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6105490"/>
            <a:ext cx="637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learn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Adjectives</a:t>
            </a:r>
            <a:r>
              <a:rPr lang="es-MX" dirty="0" smtClean="0"/>
              <a:t> and </a:t>
            </a:r>
            <a:r>
              <a:rPr lang="es-MX" dirty="0" err="1" smtClean="0"/>
              <a:t>Adverbs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035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605" y="237490"/>
            <a:ext cx="8065770" cy="3414395"/>
          </a:xfrm>
          <a:prstGeom prst="rect">
            <a:avLst/>
          </a:prstGeom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l" fontAlgn="auto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1"/>
                </a:solidFill>
                <a:latin typeface="Calibri" charset="0"/>
                <a:ea typeface="Calibri" charset="0"/>
              </a:rPr>
              <a:t>Write down the correct form of the word in brackets (adjective or adverb).</a:t>
            </a:r>
            <a:endParaRPr lang="ko-KR" altLang="en-US" sz="1800" cap="none" dirty="0" smtClean="0" b="1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fontAlgn="auto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Tom is (slow) 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slow</a:t>
            </a: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. He works 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slowly</a:t>
            </a: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 .</a:t>
            </a:r>
            <a:endParaRPr lang="ko-KR" altLang="en-US" sz="1800" cap="none" dirty="0" smtClean="0" b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fontAlgn="auto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Sue is a (careful) 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careful </a:t>
            </a: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girl. She climbed up the ladder 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carefuly.</a:t>
            </a:r>
            <a:endParaRPr lang="ko-KR" altLang="en-US" sz="1800" cap="none" dirty="0" smtClean="0" u="sng" b="1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fontAlgn="auto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The dog is (angry) 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angry.</a:t>
            </a: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 It barks 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angrily.</a:t>
            </a:r>
            <a:endParaRPr lang="ko-KR" altLang="en-US" sz="1800" cap="none" dirty="0" smtClean="0" u="sng" b="1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fontAlgn="auto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They learn English (easy) 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easily</a:t>
            </a: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. They think English is an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 easy  </a:t>
            </a: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language.</a:t>
            </a:r>
            <a:endParaRPr lang="ko-KR" altLang="en-US" sz="1800" cap="none" dirty="0" smtClean="0" b="0">
              <a:solidFill>
                <a:schemeClr val="tx1"/>
              </a:solidFill>
              <a:latin typeface="Calibri" charset="0"/>
              <a:ea typeface="Calibri" charset="0"/>
            </a:endParaRPr>
          </a:p>
          <a:p>
            <a:pPr marL="0" indent="0" algn="l" fontAlgn="auto" defTabSz="914400" eaLnBrk="0" latinLnBrk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Max is a (good) 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good </a:t>
            </a: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singer. He sings very </a:t>
            </a:r>
            <a:r>
              <a:rPr lang="en-US" altLang="ko-KR" sz="1800" cap="none" dirty="0" smtClean="0" u="sng" b="1">
                <a:solidFill>
                  <a:schemeClr val="tx1"/>
                </a:solidFill>
                <a:latin typeface="Calibri" charset="0"/>
                <a:ea typeface="Calibri" charset="0"/>
              </a:rPr>
              <a:t>well</a:t>
            </a:r>
            <a:r>
              <a:rPr lang="en-US" altLang="ko-KR" sz="1800" cap="none" dirty="0" smtClean="0" b="0">
                <a:solidFill>
                  <a:schemeClr val="tx1"/>
                </a:solidFill>
                <a:latin typeface="Calibri" charset="0"/>
                <a:ea typeface="Calibri" charset="0"/>
              </a:rPr>
              <a:t>.</a:t>
            </a:r>
            <a:endParaRPr lang="ko-KR" altLang="en-US" sz="1800" cap="none" dirty="0" smtClean="0" b="0">
              <a:solidFill>
                <a:schemeClr val="tx1"/>
              </a:solidFill>
              <a:latin typeface="Calibri" charset="0"/>
              <a:ea typeface="Calibri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705" y="-99695"/>
            <a:ext cx="6264910" cy="646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1</a:t>
            </a:r>
            <a:r>
              <a:rPr lang="en-US" b="1" dirty="0" smtClean="0"/>
              <a:t>.- Practice </a:t>
            </a:r>
            <a:r>
              <a:rPr lang="en-US" b="1" dirty="0" smtClean="0"/>
              <a:t>with  adjectives and adverbs.</a:t>
            </a:r>
            <a:endParaRPr lang="en-US" b="1" dirty="0"/>
          </a:p>
        </p:txBody>
      </p:sp>
      <p:sp>
        <p:nvSpPr>
          <p:cNvPr id="6" name="5 Rectángulo"/>
          <p:cNvSpPr/>
          <p:nvPr/>
        </p:nvSpPr>
        <p:spPr>
          <a:xfrm>
            <a:off x="251460" y="4149090"/>
            <a:ext cx="7632700" cy="584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Arial" pitchFamily="34" charset="0"/>
                <a:cs typeface="Arial" pitchFamily="34" charset="0"/>
              </a:rPr>
              <a:t>http://oudwww.bonhoeffer.nl/engels/2eklas/unit8/wb213.html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7960" y="3789045"/>
            <a:ext cx="8604250" cy="369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2</a:t>
            </a:r>
            <a:r>
              <a:rPr lang="es-MX" b="1" dirty="0" smtClean="0"/>
              <a:t>.- </a:t>
            </a:r>
            <a:r>
              <a:rPr lang="es-MX" b="1" dirty="0" err="1" smtClean="0"/>
              <a:t>Click</a:t>
            </a:r>
            <a:r>
              <a:rPr lang="es-MX" b="1" dirty="0" smtClean="0"/>
              <a:t> </a:t>
            </a:r>
            <a:r>
              <a:rPr lang="es-MX" b="1" dirty="0" err="1" smtClean="0"/>
              <a:t>on</a:t>
            </a:r>
            <a:r>
              <a:rPr lang="es-MX" b="1" dirty="0" smtClean="0"/>
              <a:t> </a:t>
            </a:r>
            <a:r>
              <a:rPr lang="es-MX" b="1" dirty="0" err="1" smtClean="0"/>
              <a:t>the</a:t>
            </a:r>
            <a:r>
              <a:rPr lang="es-MX" b="1" dirty="0" smtClean="0"/>
              <a:t> </a:t>
            </a:r>
            <a:r>
              <a:rPr lang="es-MX" b="1" dirty="0" err="1" smtClean="0"/>
              <a:t>following</a:t>
            </a:r>
            <a:r>
              <a:rPr lang="es-MX" b="1" dirty="0" smtClean="0"/>
              <a:t> link </a:t>
            </a:r>
            <a:r>
              <a:rPr lang="es-MX" b="1" dirty="0" err="1" smtClean="0"/>
              <a:t>to</a:t>
            </a:r>
            <a:r>
              <a:rPr lang="es-MX" b="1" dirty="0" smtClean="0"/>
              <a:t> </a:t>
            </a:r>
            <a:r>
              <a:rPr lang="es-MX" b="1" dirty="0" err="1" smtClean="0"/>
              <a:t>practice</a:t>
            </a:r>
            <a:r>
              <a:rPr lang="es-MX" b="1" dirty="0" smtClean="0"/>
              <a:t> bit more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15293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/Users/paulinaalejandra/AppData/Roaming/PolarisOffice/ETemp/9108_7711328/fImage142918944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6" t="5200" r="6861" b="24691"/>
          <a:stretch>
            <a:fillRect/>
          </a:stretch>
        </p:blipFill>
        <p:spPr>
          <a:xfrm rot="0">
            <a:off x="182245" y="365760"/>
            <a:ext cx="8897620" cy="515556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AppVersion>12.000</AppVersion>
  <Characters>0</Characters>
  <CharactersWithSpaces>0</CharactersWithSpaces>
  <DocSecurity>0</DocSecurity>
  <HyperlinksChanged>false</HyperlinksChanged>
  <Lines>0</Lines>
  <LinksUpToDate>false</LinksUpToDate>
  <Pages>3</Pages>
  <Paragraphs>12</Paragraphs>
  <Words>54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x</dc:creator>
  <cp:lastModifiedBy>Alejandra Realme</cp:lastModifiedBy>
  <dc:title>Presentación de PowerPoint</dc:title>
  <dcterms:modified xsi:type="dcterms:W3CDTF">2017-10-22T18:22:40Z</dcterms:modified>
</cp:coreProperties>
</file>