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532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02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771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41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62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244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81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08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336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53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15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3qj6yL0i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oudwww.bonhoeffer.nl/engels/2eklas/unit8/wb213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adverbs and adjectiv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830069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9512" y="153506"/>
            <a:ext cx="4158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7030A0"/>
                </a:solidFill>
              </a:rPr>
              <a:t>Adverbs</a:t>
            </a:r>
            <a:r>
              <a:rPr lang="es-MX" sz="3200" b="1" dirty="0">
                <a:solidFill>
                  <a:srgbClr val="7030A0"/>
                </a:solidFill>
              </a:rPr>
              <a:t> and </a:t>
            </a:r>
            <a:r>
              <a:rPr lang="es-MX" sz="3200" b="1" dirty="0" err="1">
                <a:solidFill>
                  <a:srgbClr val="7030A0"/>
                </a:solidFill>
              </a:rPr>
              <a:t>Adjectives</a:t>
            </a:r>
            <a:endParaRPr lang="es-MX" sz="3200" b="1" dirty="0">
              <a:solidFill>
                <a:srgbClr val="7030A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7061" y="6402814"/>
            <a:ext cx="69952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https://www.youtube.com/watch?v=I3qj6yL0iNE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79512" y="6105490"/>
            <a:ext cx="6375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Click</a:t>
            </a:r>
            <a:r>
              <a:rPr lang="es-MX" dirty="0"/>
              <a:t> </a:t>
            </a:r>
            <a:r>
              <a:rPr lang="es-MX" dirty="0" err="1"/>
              <a:t>on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following</a:t>
            </a:r>
            <a:r>
              <a:rPr lang="es-MX" dirty="0"/>
              <a:t> link </a:t>
            </a:r>
            <a:r>
              <a:rPr lang="es-MX" dirty="0" err="1"/>
              <a:t>to</a:t>
            </a:r>
            <a:r>
              <a:rPr lang="es-MX" dirty="0"/>
              <a:t> </a:t>
            </a:r>
            <a:r>
              <a:rPr lang="es-MX" dirty="0" err="1"/>
              <a:t>learn</a:t>
            </a:r>
            <a:r>
              <a:rPr lang="es-MX" dirty="0"/>
              <a:t> </a:t>
            </a:r>
            <a:r>
              <a:rPr lang="es-MX" dirty="0" err="1"/>
              <a:t>about</a:t>
            </a:r>
            <a:r>
              <a:rPr lang="es-MX" dirty="0"/>
              <a:t> </a:t>
            </a:r>
            <a:r>
              <a:rPr lang="es-MX" dirty="0" err="1"/>
              <a:t>Adjectives</a:t>
            </a:r>
            <a:r>
              <a:rPr lang="es-MX" dirty="0"/>
              <a:t> and </a:t>
            </a:r>
            <a:r>
              <a:rPr lang="es-MX" dirty="0" err="1"/>
              <a:t>Adverbs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0352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237416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Write down the correct form of the word in brackets (adjective or adverb).</a:t>
            </a:r>
          </a:p>
          <a:p>
            <a:pPr>
              <a:lnSpc>
                <a:spcPct val="200000"/>
              </a:lnSpc>
            </a:pPr>
            <a:r>
              <a:rPr lang="en-US" dirty="0"/>
              <a:t>Tom is (slow) ______slow_____. He </a:t>
            </a:r>
            <a:r>
              <a:rPr lang="en-US" dirty="0" err="1"/>
              <a:t>works____slowly</a:t>
            </a:r>
            <a:r>
              <a:rPr lang="en-US" dirty="0"/>
              <a:t>_________ .</a:t>
            </a:r>
          </a:p>
          <a:p>
            <a:pPr>
              <a:lnSpc>
                <a:spcPct val="200000"/>
              </a:lnSpc>
            </a:pPr>
            <a:r>
              <a:rPr lang="en-US" dirty="0"/>
              <a:t>Sue is a (careful) ____</a:t>
            </a:r>
            <a:r>
              <a:rPr lang="en-US" dirty="0" err="1"/>
              <a:t>cereful</a:t>
            </a:r>
            <a:r>
              <a:rPr lang="en-US" dirty="0"/>
              <a:t>____ girl. She climbed up the ladder___</a:t>
            </a:r>
            <a:r>
              <a:rPr lang="en-US" dirty="0" err="1"/>
              <a:t>cerefully</a:t>
            </a:r>
            <a:r>
              <a:rPr lang="en-US" dirty="0"/>
              <a:t>_____ .</a:t>
            </a:r>
          </a:p>
          <a:p>
            <a:pPr>
              <a:lnSpc>
                <a:spcPct val="200000"/>
              </a:lnSpc>
            </a:pPr>
            <a:r>
              <a:rPr lang="en-US" dirty="0"/>
              <a:t>The dog is (angry)____angry______ . It barks ______angrily___________.</a:t>
            </a:r>
          </a:p>
          <a:p>
            <a:pPr>
              <a:lnSpc>
                <a:spcPct val="200000"/>
              </a:lnSpc>
            </a:pPr>
            <a:r>
              <a:rPr lang="en-US" dirty="0"/>
              <a:t>They learn English (easy)__easy___ . They think English is an ____</a:t>
            </a:r>
            <a:r>
              <a:rPr lang="en-US" dirty="0" err="1"/>
              <a:t>easily___language</a:t>
            </a:r>
            <a:r>
              <a:rPr lang="en-US" dirty="0"/>
              <a:t>.</a:t>
            </a:r>
          </a:p>
          <a:p>
            <a:pPr>
              <a:lnSpc>
                <a:spcPct val="200000"/>
              </a:lnSpc>
            </a:pPr>
            <a:r>
              <a:rPr lang="en-US" dirty="0"/>
              <a:t>Max is a (good)____good______  singer. He sings very _____goodly_______.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79512" y="-9939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1.- Practice with  adjectives and adverbs.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51520" y="4149080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>
                <a:latin typeface="Arial" pitchFamily="34" charset="0"/>
                <a:cs typeface="Arial" pitchFamily="34" charset="0"/>
                <a:hlinkClick r:id="rId2"/>
              </a:rPr>
              <a:t>http://oudwww.bonhoeffer.nl/engels/2eklas/unit8/wb213.html</a:t>
            </a:r>
            <a:endParaRPr lang="es-MX" sz="1600" dirty="0">
              <a:latin typeface="Arial" pitchFamily="34" charset="0"/>
              <a:cs typeface="Arial" pitchFamily="34" charset="0"/>
            </a:endParaRP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88241" y="3789040"/>
            <a:ext cx="8604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2.- </a:t>
            </a:r>
            <a:r>
              <a:rPr lang="es-MX" b="1" dirty="0" err="1"/>
              <a:t>Click</a:t>
            </a:r>
            <a:r>
              <a:rPr lang="es-MX" b="1" dirty="0"/>
              <a:t> </a:t>
            </a:r>
            <a:r>
              <a:rPr lang="es-MX" b="1" dirty="0" err="1"/>
              <a:t>on</a:t>
            </a:r>
            <a:r>
              <a:rPr lang="es-MX" b="1" dirty="0"/>
              <a:t> </a:t>
            </a:r>
            <a:r>
              <a:rPr lang="es-MX" b="1" dirty="0" err="1"/>
              <a:t>the</a:t>
            </a:r>
            <a:r>
              <a:rPr lang="es-MX" b="1" dirty="0"/>
              <a:t> </a:t>
            </a:r>
            <a:r>
              <a:rPr lang="es-MX" b="1" dirty="0" err="1"/>
              <a:t>following</a:t>
            </a:r>
            <a:r>
              <a:rPr lang="es-MX" b="1" dirty="0"/>
              <a:t> link </a:t>
            </a:r>
            <a:r>
              <a:rPr lang="es-MX" b="1" dirty="0" err="1"/>
              <a:t>to</a:t>
            </a:r>
            <a:r>
              <a:rPr lang="es-MX" b="1" dirty="0"/>
              <a:t> </a:t>
            </a:r>
            <a:r>
              <a:rPr lang="es-MX" b="1" dirty="0" err="1"/>
              <a:t>practice</a:t>
            </a:r>
            <a:r>
              <a:rPr lang="es-MX" b="1" dirty="0"/>
              <a:t> bit more</a:t>
            </a:r>
          </a:p>
        </p:txBody>
      </p:sp>
    </p:spTree>
    <p:extLst>
      <p:ext uri="{BB962C8B-B14F-4D97-AF65-F5344CB8AC3E}">
        <p14:creationId xmlns:p14="http://schemas.microsoft.com/office/powerpoint/2010/main" val="3115293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AB644A5C-ED09-4F74-B679-89B9E4981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8505"/>
            <a:ext cx="9144000" cy="514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0608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68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</dc:creator>
  <cp:lastModifiedBy>Lenovo</cp:lastModifiedBy>
  <cp:revision>6</cp:revision>
  <dcterms:created xsi:type="dcterms:W3CDTF">2017-10-22T17:54:43Z</dcterms:created>
  <dcterms:modified xsi:type="dcterms:W3CDTF">2017-10-25T02:45:21Z</dcterms:modified>
</cp:coreProperties>
</file>