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8" r:id="rId3"/>
    <p:sldId id="267" r:id="rId4"/>
    <p:sldId id="26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B58A-1A74-4D41-86BA-ED7D39612868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CFA5-6A14-4128-BF07-4E9592C997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7081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76C1A-11DB-4DA8-BEDB-FA170369D3CB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80E4-E9C9-4D68-95EB-622F158227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7938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C80E4-E9C9-4D68-95EB-622F158227F2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C1FAE9-22E6-49FF-BBE1-B4BFD5F23FD7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Atención educativa para la incluisión.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C0F8-BC77-4760-9257-DBF1BDFFA915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3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78C0-55F8-4214-B6A7-7CA48D7A77F5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8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ADAA-7BC2-4A1E-93CF-482FACC73BF7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62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94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016-B489-4588-9F23-025B328E9F4E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50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11FF-C1C2-41B9-B68B-33CB95800DEC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54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7A9-0D7B-4073-88D9-A2F41DC3BD4E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3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4EB-2020-452F-A90A-CBED6B343747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80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FCF2-3324-4079-8542-83B55B2AA41B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59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ACE0-4A72-4E3C-AD92-2811E7494CB3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77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59F1-07C2-4F65-9B7C-4F37B4DC9A43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1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5C3C-270B-4340-AB22-CBF8F3831E7E}" type="datetime1">
              <a:rPr lang="es-ES" smtClean="0"/>
              <a:pPr/>
              <a:t>24/11/2017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0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Exposición del Caso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157192"/>
            <a:ext cx="8568952" cy="864096"/>
          </a:xfrm>
        </p:spPr>
        <p:txBody>
          <a:bodyPr>
            <a:normAutofit fontScale="92500"/>
          </a:bodyPr>
          <a:lstStyle/>
          <a:p>
            <a:pPr algn="r"/>
            <a:r>
              <a:rPr lang="es-ES_tradnl" b="1" dirty="0" smtClean="0"/>
              <a:t>Nombre de la alumna: Monserrath Lizcano Sifuentes </a:t>
            </a:r>
            <a:endParaRPr lang="es-ES" b="1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99FF-56FD-4F19-AB8E-2E86AE4AD998}" type="datetime1">
              <a:rPr lang="es-ES" smtClean="0"/>
              <a:pPr/>
              <a:t>24/11/2017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07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24/11/2017</a:t>
            </a:fld>
            <a:endParaRPr lang="es-ES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402234"/>
              </p:ext>
            </p:extLst>
          </p:nvPr>
        </p:nvGraphicFramePr>
        <p:xfrm>
          <a:off x="457200" y="404664"/>
          <a:ext cx="8147247" cy="4870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/>
                <a:gridCol w="2715749"/>
                <a:gridCol w="2715749"/>
              </a:tblGrid>
              <a:tr h="1905386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</a:t>
                      </a:r>
                    </a:p>
                    <a:p>
                      <a:pPr algn="ctr"/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13-17</a:t>
                      </a:r>
                      <a:r>
                        <a:rPr lang="es-ES_tradnl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noviembre</a:t>
                      </a:r>
                      <a:endParaRPr lang="es-ES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s-MX" dirty="0"/>
                    </a:p>
                  </a:txBody>
                  <a:tcPr/>
                </a:tc>
              </a:tr>
              <a:tr h="1135903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Trabalenguas</a:t>
                      </a:r>
                      <a:endParaRPr lang="es-E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Pasar a que participe primero el alumno con problemas</a:t>
                      </a:r>
                      <a:r>
                        <a:rPr lang="es-ES" sz="1400" baseline="0" dirty="0" smtClean="0"/>
                        <a:t> del lenguaje</a:t>
                      </a:r>
                      <a:endParaRPr lang="es-E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Participación, pronuncie el trabalenguas de manera correcta </a:t>
                      </a:r>
                      <a:endParaRPr lang="es-ES" sz="1400" dirty="0"/>
                    </a:p>
                  </a:txBody>
                  <a:tcPr marT="34290" marB="34290"/>
                </a:tc>
              </a:tr>
              <a:tr h="594415">
                <a:tc>
                  <a:txBody>
                    <a:bodyPr/>
                    <a:lstStyle/>
                    <a:p>
                      <a:r>
                        <a:rPr lang="es-MX" dirty="0" smtClean="0"/>
                        <a:t>Adivinanza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Realizar</a:t>
                      </a:r>
                      <a:r>
                        <a:rPr lang="es-MX" baseline="0" dirty="0" smtClean="0"/>
                        <a:t> concurso para que la actividad sea mas motivante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Participación y respuestas</a:t>
                      </a:r>
                      <a:r>
                        <a:rPr lang="es-MX" baseline="0" dirty="0" smtClean="0"/>
                        <a:t> a las adivinanzas </a:t>
                      </a:r>
                      <a:endParaRPr lang="es-MX" dirty="0"/>
                    </a:p>
                  </a:txBody>
                  <a:tcPr/>
                </a:tc>
              </a:tr>
              <a:tr h="594415">
                <a:tc>
                  <a:txBody>
                    <a:bodyPr/>
                    <a:lstStyle/>
                    <a:p>
                      <a:r>
                        <a:rPr lang="es-MX" dirty="0" smtClean="0"/>
                        <a:t>Pronunciación de</a:t>
                      </a:r>
                      <a:r>
                        <a:rPr lang="es-MX" baseline="0" dirty="0" smtClean="0"/>
                        <a:t> letras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Que participen</a:t>
                      </a:r>
                      <a:r>
                        <a:rPr lang="es-MX" baseline="0" dirty="0" smtClean="0"/>
                        <a:t> los alumnos que presentan problemas de lenguaje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Realicen pronunciación correcta de las letras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90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24/11/2017</a:t>
            </a:fld>
            <a:endParaRPr lang="es-ES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06588"/>
              </p:ext>
            </p:extLst>
          </p:nvPr>
        </p:nvGraphicFramePr>
        <p:xfrm>
          <a:off x="490673" y="404664"/>
          <a:ext cx="8185782" cy="60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594"/>
                <a:gridCol w="2728594"/>
                <a:gridCol w="2728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</a:t>
                      </a:r>
                    </a:p>
                    <a:p>
                      <a:pPr algn="ctr"/>
                      <a:r>
                        <a:rPr lang="es-ES_tradnl" sz="18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20-24 de </a:t>
                      </a:r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noviembre</a:t>
                      </a:r>
                      <a:endParaRPr lang="es-ES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Trabalenguas</a:t>
                      </a:r>
                      <a:endParaRPr lang="es-E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Pasar a que participe primero el alumno con problemas</a:t>
                      </a:r>
                      <a:r>
                        <a:rPr lang="es-ES" sz="1400" baseline="0" dirty="0" smtClean="0"/>
                        <a:t> del lenguaje</a:t>
                      </a:r>
                      <a:endParaRPr lang="es-E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Participación, pronuncie el trabalenguas de manera correcta </a:t>
                      </a:r>
                      <a:endParaRPr lang="es-ES" sz="1400" dirty="0"/>
                    </a:p>
                  </a:txBody>
                  <a:tcPr marT="34290" marB="3429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Rompecabezas de vocales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Por cada equipo poner  a participar a los niños</a:t>
                      </a:r>
                      <a:r>
                        <a:rPr lang="es-MX" baseline="0" dirty="0" smtClean="0"/>
                        <a:t> que aun batallan para identificar las letras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Identifique</a:t>
                      </a:r>
                      <a:r>
                        <a:rPr lang="es-MX" baseline="0" dirty="0" smtClean="0"/>
                        <a:t> la vocal y los objetos que inicien con la misma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Que empieza con…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Que todos los alumnos tengan por lo menos una participación mencionando palabras que inicien</a:t>
                      </a:r>
                      <a:r>
                        <a:rPr lang="es-MX" baseline="0" dirty="0" smtClean="0"/>
                        <a:t> con la letra que le toque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Identifique la letra que le toco y mencione  palabras</a:t>
                      </a:r>
                      <a:r>
                        <a:rPr lang="es-MX" baseline="0" dirty="0" smtClean="0"/>
                        <a:t> que inicien con la misma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¿Quié</a:t>
                      </a:r>
                      <a:r>
                        <a:rPr lang="es-MX" baseline="0" dirty="0" smtClean="0"/>
                        <a:t>n es?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Que todos los alumnos tengan por lo menos una participación identificando la inicial del nombre de sus compañeros.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Identificar el</a:t>
                      </a:r>
                      <a:r>
                        <a:rPr lang="es-MX" baseline="0" dirty="0" smtClean="0"/>
                        <a:t> compañero que se describe según la inicial de su nombre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36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FCF2-3324-4079-8542-83B55B2AA41B}" type="datetime1">
              <a:rPr lang="es-ES" smtClean="0"/>
              <a:pPr/>
              <a:t>24/11/2017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187957" cy="259672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04664"/>
            <a:ext cx="3931929" cy="252472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44" y="3356992"/>
            <a:ext cx="4152825" cy="25717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56992"/>
            <a:ext cx="3931929" cy="257175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437" y="1412776"/>
            <a:ext cx="2862064" cy="278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16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214</Words>
  <Application>Microsoft Office PowerPoint</Application>
  <PresentationFormat>Presentación en pantalla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Exposición del Caso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del Caso</dc:title>
  <dc:creator>enep</dc:creator>
  <cp:lastModifiedBy>Des Social</cp:lastModifiedBy>
  <cp:revision>18</cp:revision>
  <dcterms:created xsi:type="dcterms:W3CDTF">2016-11-03T15:18:55Z</dcterms:created>
  <dcterms:modified xsi:type="dcterms:W3CDTF">2017-11-25T03:01:14Z</dcterms:modified>
</cp:coreProperties>
</file>