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4" r:id="rId3"/>
    <p:sldId id="258" r:id="rId4"/>
    <p:sldId id="265" r:id="rId5"/>
    <p:sldId id="266" r:id="rId6"/>
    <p:sldId id="267" r:id="rId7"/>
    <p:sldId id="268" r:id="rId8"/>
    <p:sldId id="269" r:id="rId9"/>
    <p:sldId id="273" r:id="rId10"/>
    <p:sldId id="271" r:id="rId11"/>
    <p:sldId id="272" r:id="rId12"/>
    <p:sldId id="274" r:id="rId13"/>
    <p:sldId id="275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0" autoAdjust="0"/>
    <p:restoredTop sz="94660"/>
  </p:normalViewPr>
  <p:slideViewPr>
    <p:cSldViewPr snapToGrid="0">
      <p:cViewPr>
        <p:scale>
          <a:sx n="62" d="100"/>
          <a:sy n="62" d="100"/>
        </p:scale>
        <p:origin x="81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0D4-FA21-4C31-A505-BAEE70A1AB70}" type="datetimeFigureOut">
              <a:rPr lang="es-MX" smtClean="0"/>
              <a:t>27/11/2017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C26F-F23C-415F-B226-43051007F1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436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0D4-FA21-4C31-A505-BAEE70A1AB70}" type="datetimeFigureOut">
              <a:rPr lang="es-MX" smtClean="0"/>
              <a:t>27/11/2017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C26F-F23C-415F-B226-43051007F1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308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0D4-FA21-4C31-A505-BAEE70A1AB70}" type="datetimeFigureOut">
              <a:rPr lang="es-MX" smtClean="0"/>
              <a:t>27/11/2017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C26F-F23C-415F-B226-43051007F1D3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88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0D4-FA21-4C31-A505-BAEE70A1AB70}" type="datetimeFigureOut">
              <a:rPr lang="es-MX" smtClean="0"/>
              <a:t>27/11/2017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C26F-F23C-415F-B226-43051007F1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8818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0D4-FA21-4C31-A505-BAEE70A1AB70}" type="datetimeFigureOut">
              <a:rPr lang="es-MX" smtClean="0"/>
              <a:t>27/11/2017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C26F-F23C-415F-B226-43051007F1D3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5081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0D4-FA21-4C31-A505-BAEE70A1AB70}" type="datetimeFigureOut">
              <a:rPr lang="es-MX" smtClean="0"/>
              <a:t>27/11/2017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C26F-F23C-415F-B226-43051007F1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059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0D4-FA21-4C31-A505-BAEE70A1AB70}" type="datetimeFigureOut">
              <a:rPr lang="es-MX" smtClean="0"/>
              <a:t>27/11/2017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C26F-F23C-415F-B226-43051007F1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745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0D4-FA21-4C31-A505-BAEE70A1AB70}" type="datetimeFigureOut">
              <a:rPr lang="es-MX" smtClean="0"/>
              <a:t>27/11/2017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C26F-F23C-415F-B226-43051007F1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66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0D4-FA21-4C31-A505-BAEE70A1AB70}" type="datetimeFigureOut">
              <a:rPr lang="es-MX" smtClean="0"/>
              <a:t>27/11/2017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C26F-F23C-415F-B226-43051007F1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743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0D4-FA21-4C31-A505-BAEE70A1AB70}" type="datetimeFigureOut">
              <a:rPr lang="es-MX" smtClean="0"/>
              <a:t>27/11/2017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C26F-F23C-415F-B226-43051007F1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687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0D4-FA21-4C31-A505-BAEE70A1AB70}" type="datetimeFigureOut">
              <a:rPr lang="es-MX" smtClean="0"/>
              <a:t>27/11/2017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C26F-F23C-415F-B226-43051007F1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116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0D4-FA21-4C31-A505-BAEE70A1AB70}" type="datetimeFigureOut">
              <a:rPr lang="es-MX" smtClean="0"/>
              <a:t>27/11/2017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C26F-F23C-415F-B226-43051007F1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32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0D4-FA21-4C31-A505-BAEE70A1AB70}" type="datetimeFigureOut">
              <a:rPr lang="es-MX" smtClean="0"/>
              <a:t>27/11/2017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C26F-F23C-415F-B226-43051007F1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265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0D4-FA21-4C31-A505-BAEE70A1AB70}" type="datetimeFigureOut">
              <a:rPr lang="es-MX" smtClean="0"/>
              <a:t>27/11/2017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C26F-F23C-415F-B226-43051007F1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58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0D4-FA21-4C31-A505-BAEE70A1AB70}" type="datetimeFigureOut">
              <a:rPr lang="es-MX" smtClean="0"/>
              <a:t>27/11/2017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C26F-F23C-415F-B226-43051007F1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264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D0D4-FA21-4C31-A505-BAEE70A1AB70}" type="datetimeFigureOut">
              <a:rPr lang="es-MX" smtClean="0"/>
              <a:t>27/11/2017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C26F-F23C-415F-B226-43051007F1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844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D0D4-FA21-4C31-A505-BAEE70A1AB70}" type="datetimeFigureOut">
              <a:rPr lang="es-MX" smtClean="0"/>
              <a:t>27/11/2017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17C26F-F23C-415F-B226-43051007F1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09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623726" y="502622"/>
            <a:ext cx="7569701" cy="49859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Estu</a:t>
            </a:r>
            <a:r>
              <a:rPr lang="es-ES" sz="1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dio</a:t>
            </a:r>
            <a:r>
              <a:rPr lang="es-ES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es-ES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 Caso</a:t>
            </a:r>
            <a:endParaRPr lang="es-E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52" y="0"/>
            <a:ext cx="60960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3" y="825909"/>
            <a:ext cx="8757264" cy="49259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Elipse 5"/>
          <p:cNvSpPr/>
          <p:nvPr/>
        </p:nvSpPr>
        <p:spPr>
          <a:xfrm>
            <a:off x="8204036" y="2063378"/>
            <a:ext cx="3224167" cy="36884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57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3"/>
          <a:stretch/>
        </p:blipFill>
        <p:spPr>
          <a:xfrm rot="5400000">
            <a:off x="582279" y="1231210"/>
            <a:ext cx="4983062" cy="41762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6"/>
          <a:stretch/>
        </p:blipFill>
        <p:spPr>
          <a:xfrm rot="5400000">
            <a:off x="6465774" y="1365058"/>
            <a:ext cx="4983061" cy="39085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Elipse 3"/>
          <p:cNvSpPr/>
          <p:nvPr/>
        </p:nvSpPr>
        <p:spPr>
          <a:xfrm>
            <a:off x="2304682" y="232735"/>
            <a:ext cx="3224167" cy="36884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ipse 4"/>
          <p:cNvSpPr/>
          <p:nvPr/>
        </p:nvSpPr>
        <p:spPr>
          <a:xfrm>
            <a:off x="8061469" y="503122"/>
            <a:ext cx="3224167" cy="36884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84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716279"/>
            <a:ext cx="9662160" cy="54349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Elipse 2"/>
          <p:cNvSpPr/>
          <p:nvPr/>
        </p:nvSpPr>
        <p:spPr>
          <a:xfrm>
            <a:off x="1283602" y="2462752"/>
            <a:ext cx="3224167" cy="36884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148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" y="1709737"/>
            <a:ext cx="6065520" cy="34118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9361" y="1714078"/>
            <a:ext cx="6085373" cy="34230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Elipse 4"/>
          <p:cNvSpPr/>
          <p:nvPr/>
        </p:nvSpPr>
        <p:spPr>
          <a:xfrm>
            <a:off x="1576433" y="903295"/>
            <a:ext cx="3224167" cy="36884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/>
          <p:cNvSpPr/>
          <p:nvPr/>
        </p:nvSpPr>
        <p:spPr>
          <a:xfrm>
            <a:off x="5602699" y="1756735"/>
            <a:ext cx="1529622" cy="194658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4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71617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Jardín de Niños: </a:t>
            </a:r>
          </a:p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Laura Delgado de Rdz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1754326"/>
            <a:ext cx="973696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Alumno: Mateo Hinojosa Garay</a:t>
            </a:r>
          </a:p>
          <a:p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Grado: 3 A</a:t>
            </a:r>
          </a:p>
          <a:p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Edad: 5 años</a:t>
            </a:r>
          </a:p>
          <a:p>
            <a:pPr algn="ctr"/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5" t="14201" r="43934" b="15636"/>
          <a:stretch/>
        </p:blipFill>
        <p:spPr>
          <a:xfrm rot="5400000">
            <a:off x="4618092" y="2662292"/>
            <a:ext cx="3784600" cy="4048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394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1276" y="1367573"/>
            <a:ext cx="93664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Elegí este alumno, por las acciones que toma al momento de llamarle la atención, en el primer día que tuve con el grupo, se salía del salón y no respetaba reglas, en el segundo día le pego a su compañero y donde lo senté al frente, al intentar hablar con él, me arremedo, escupió, pataleo y pego. Me llamo mucho la atención porque tal vez al momento de excluirlo de sus compañeros tiene comportamientos agresivos, ya calmado hable con él y le dije que lo quería mucho y así mismo le di un abrazo. A la mañana siguiente me recibió con un abrazo. 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31277" y="209464"/>
            <a:ext cx="264527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Justificación</a:t>
            </a:r>
            <a:r>
              <a:rPr lang="es-MX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s-MX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1413" y="407580"/>
            <a:ext cx="9525000" cy="611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s-ES" sz="2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necesitan poner roles y tareas como entregar material, hojas, colores, lápices para que lo mantenga ocupado, o mientras está peleando, se le asigna una tarea</a:t>
            </a:r>
            <a:r>
              <a:rPr lang="es-E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gustan los cuentos, videos, y materiales como bloques, plastilina, palitos y todo tipo de material pero solo quiere trabajar lo que él quiere y con gran cantidad, tener más que los demás.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85443" y="407580"/>
            <a:ext cx="1824089" cy="6718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Motivación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541063" y="3128901"/>
            <a:ext cx="1512850" cy="6718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Intereses</a:t>
            </a:r>
          </a:p>
        </p:txBody>
      </p:sp>
    </p:spTree>
    <p:extLst>
      <p:ext uri="{BB962C8B-B14F-4D97-AF65-F5344CB8AC3E}">
        <p14:creationId xmlns:p14="http://schemas.microsoft.com/office/powerpoint/2010/main" val="5205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164765" y="317031"/>
            <a:ext cx="5536783" cy="8943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Adecuaciones aplicadas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724515"/>
              </p:ext>
            </p:extLst>
          </p:nvPr>
        </p:nvGraphicFramePr>
        <p:xfrm>
          <a:off x="539552" y="973391"/>
          <a:ext cx="10839267" cy="54274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55340"/>
                <a:gridCol w="3555340"/>
                <a:gridCol w="3728587"/>
              </a:tblGrid>
              <a:tr h="1231369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1"/>
                          </a:solidFill>
                          <a:effectLst/>
                        </a:rPr>
                        <a:t>Semana</a:t>
                      </a:r>
                      <a:r>
                        <a:rPr lang="es-ES" sz="28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s-E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oct- 03 Nov.</a:t>
                      </a:r>
                      <a:endParaRPr lang="es-E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Adecuación </a:t>
                      </a:r>
                    </a:p>
                    <a:p>
                      <a:pPr algn="ctr"/>
                      <a:r>
                        <a:rPr lang="es-E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Estrategia 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Evaluación</a:t>
                      </a:r>
                      <a:r>
                        <a:rPr lang="es-ES_tradnl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491925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1.</a:t>
                      </a:r>
                      <a:r>
                        <a:rPr lang="es-ES" sz="1800" baseline="0" dirty="0" smtClean="0"/>
                        <a:t> Huesas en tumbas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s-ES" sz="1800" baseline="0" dirty="0" smtClean="0"/>
                        <a:t>Dar atención personalizada y que Mateo tenga una tutor par para entender las indicaciones.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Se le asigno la tutora par y como fue de</a:t>
                      </a:r>
                      <a:r>
                        <a:rPr lang="es-ES" baseline="0" dirty="0" smtClean="0"/>
                        <a:t> sexo femenino, el solo estuvo molestándola y no hubo buenos resultados, trabajo individualmente y si lo logro.</a:t>
                      </a:r>
                      <a:endParaRPr lang="es-ES" dirty="0"/>
                    </a:p>
                  </a:txBody>
                  <a:tcPr/>
                </a:tc>
              </a:tr>
              <a:tr h="121218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2. ¿Cuántas hay?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2. Pasar</a:t>
                      </a:r>
                      <a:r>
                        <a:rPr lang="es-ES" baseline="0" dirty="0" smtClean="0"/>
                        <a:t> a Mateo al pizarrón para que tenga la oportunidad de participar.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Se obtuvieron</a:t>
                      </a:r>
                      <a:r>
                        <a:rPr lang="es-ES" baseline="0" dirty="0" smtClean="0"/>
                        <a:t> buenos resultados ya que se intereso al ver que era una actividad de matemáticas.</a:t>
                      </a:r>
                      <a:endParaRPr lang="es-ES" dirty="0"/>
                    </a:p>
                  </a:txBody>
                  <a:tcPr/>
                </a:tc>
              </a:tr>
              <a:tr h="1491925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3. Cada</a:t>
                      </a:r>
                      <a:r>
                        <a:rPr lang="es-ES" baseline="0" dirty="0" smtClean="0"/>
                        <a:t> cosa en lugar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3. Materiales</a:t>
                      </a:r>
                      <a:r>
                        <a:rPr lang="es-ES" baseline="0" dirty="0" smtClean="0"/>
                        <a:t> novedosos para que Mateo se anime a participar y tenga la posibilidad de que lo incluyan en su equipo.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Al ver que los</a:t>
                      </a:r>
                      <a:r>
                        <a:rPr lang="es-ES" baseline="0" dirty="0" smtClean="0"/>
                        <a:t> materiales eran novedosos Mateo se intereso en participar y los demás niños le aplaudieron por que las actividades se lograron.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9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164765" y="317031"/>
            <a:ext cx="5536783" cy="8943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Adecuaciones aplicadas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363849"/>
              </p:ext>
            </p:extLst>
          </p:nvPr>
        </p:nvGraphicFramePr>
        <p:xfrm>
          <a:off x="539552" y="973393"/>
          <a:ext cx="10839267" cy="54688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55340"/>
                <a:gridCol w="3555340"/>
                <a:gridCol w="3728587"/>
              </a:tblGrid>
              <a:tr h="842807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1"/>
                          </a:solidFill>
                          <a:effectLst/>
                        </a:rPr>
                        <a:t>Semana</a:t>
                      </a:r>
                      <a:r>
                        <a:rPr lang="es-ES" sz="28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s-E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06 Nov. - 10 Nov.</a:t>
                      </a:r>
                      <a:endParaRPr lang="es-E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Adecuación </a:t>
                      </a:r>
                    </a:p>
                    <a:p>
                      <a:pPr algn="ctr"/>
                      <a:r>
                        <a:rPr lang="es-E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Estrategia 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Evaluación</a:t>
                      </a:r>
                      <a:r>
                        <a:rPr lang="es-ES_tradnl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44815">
                <a:tc>
                  <a:txBody>
                    <a:bodyPr/>
                    <a:lstStyle/>
                    <a:p>
                      <a:r>
                        <a:rPr lang="es-MX" dirty="0" smtClean="0"/>
                        <a:t>1.</a:t>
                      </a:r>
                      <a:r>
                        <a:rPr lang="es-MX" baseline="0" dirty="0" smtClean="0"/>
                        <a:t> Técnica de puntillismo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Al explicar el trabajo ya elaborado darle respeto para que Mateo no quiera gritar y los demás lo ignoren.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Al</a:t>
                      </a:r>
                      <a:r>
                        <a:rPr lang="es-MX" baseline="0" dirty="0" smtClean="0"/>
                        <a:t> exponer sus materiales se le dio atención y respeto para que el también lo tenga al momento de que sus compañeros expusieron.</a:t>
                      </a:r>
                      <a:endParaRPr lang="es-ES" dirty="0"/>
                    </a:p>
                  </a:txBody>
                  <a:tcPr/>
                </a:tc>
              </a:tr>
              <a:tr h="930162">
                <a:tc>
                  <a:txBody>
                    <a:bodyPr/>
                    <a:lstStyle/>
                    <a:p>
                      <a:r>
                        <a:rPr lang="es-MX" dirty="0" smtClean="0"/>
                        <a:t>2. Técnica</a:t>
                      </a:r>
                      <a:r>
                        <a:rPr lang="es-MX" baseline="0" dirty="0" smtClean="0"/>
                        <a:t> de estarcido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Llevar</a:t>
                      </a:r>
                      <a:r>
                        <a:rPr lang="es-MX" baseline="0" dirty="0" smtClean="0"/>
                        <a:t> materiales novedosos para que Mateo no quiera salirse del salón.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Al ver que los materiales era como pintura y cartulinas el</a:t>
                      </a:r>
                      <a:r>
                        <a:rPr lang="es-MX" baseline="0" dirty="0" smtClean="0"/>
                        <a:t> permaneció dentro del salón.</a:t>
                      </a:r>
                      <a:endParaRPr lang="es-ES" dirty="0"/>
                    </a:p>
                  </a:txBody>
                  <a:tcPr/>
                </a:tc>
              </a:tr>
              <a:tr h="1144815">
                <a:tc>
                  <a:txBody>
                    <a:bodyPr/>
                    <a:lstStyle/>
                    <a:p>
                      <a:r>
                        <a:rPr lang="es-MX" dirty="0" smtClean="0"/>
                        <a:t>3.</a:t>
                      </a:r>
                      <a:r>
                        <a:rPr lang="es-MX" baseline="0" dirty="0" smtClean="0"/>
                        <a:t> Taller de pintura inflable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Poner a Mateo a repartir materiales.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Al ver el comportamiento de Mateo</a:t>
                      </a:r>
                      <a:r>
                        <a:rPr lang="es-MX" baseline="0" dirty="0" smtClean="0"/>
                        <a:t>, se le advirtió que si no se portaba bien ya no seria ayudante.</a:t>
                      </a:r>
                      <a:endParaRPr lang="es-ES" dirty="0"/>
                    </a:p>
                  </a:txBody>
                  <a:tcPr/>
                </a:tc>
              </a:tr>
              <a:tr h="1216366">
                <a:tc>
                  <a:txBody>
                    <a:bodyPr/>
                    <a:lstStyle/>
                    <a:p>
                      <a:r>
                        <a:rPr lang="es-MX" dirty="0" smtClean="0"/>
                        <a:t>4. Técnica</a:t>
                      </a:r>
                      <a:r>
                        <a:rPr lang="es-MX" baseline="0" dirty="0" smtClean="0"/>
                        <a:t> de soplado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Poner a Mateo a repartir materiales.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Al ver la conducta positiva, Mateo repartió materiales y</a:t>
                      </a:r>
                      <a:r>
                        <a:rPr lang="es-MX" baseline="0" dirty="0" smtClean="0"/>
                        <a:t> los alumnos se sorprendieron por su comportamiento.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164765" y="0"/>
            <a:ext cx="5536783" cy="8943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Adecuaciones aplicadas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554501"/>
              </p:ext>
            </p:extLst>
          </p:nvPr>
        </p:nvGraphicFramePr>
        <p:xfrm>
          <a:off x="513522" y="722873"/>
          <a:ext cx="10839267" cy="59578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55340"/>
                <a:gridCol w="3555340"/>
                <a:gridCol w="3728587"/>
              </a:tblGrid>
              <a:tr h="842807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1"/>
                          </a:solidFill>
                          <a:effectLst/>
                        </a:rPr>
                        <a:t>Semana</a:t>
                      </a:r>
                      <a:r>
                        <a:rPr lang="es-ES" sz="28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s-E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 Nov. – 17 Nov.</a:t>
                      </a:r>
                      <a:endParaRPr lang="es-E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Adecuación </a:t>
                      </a:r>
                    </a:p>
                    <a:p>
                      <a:pPr algn="ctr"/>
                      <a:r>
                        <a:rPr lang="es-E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Estrategia 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Evaluación</a:t>
                      </a:r>
                      <a:r>
                        <a:rPr lang="es-ES_tradnl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44815">
                <a:tc>
                  <a:txBody>
                    <a:bodyPr/>
                    <a:lstStyle/>
                    <a:p>
                      <a:r>
                        <a:rPr lang="es-MX" dirty="0" smtClean="0"/>
                        <a:t>1. Mural de los 5 sentidos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Pasar a Mateo al frente para</a:t>
                      </a:r>
                      <a:r>
                        <a:rPr lang="es-MX" baseline="0" dirty="0" smtClean="0"/>
                        <a:t> que tenga respeto a los demás y sus compañeros a el.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Mateo tuvo atención y en ocasiones se distraía ya que eran muchos alumnos los que exponían.</a:t>
                      </a:r>
                      <a:endParaRPr lang="es-ES" dirty="0"/>
                    </a:p>
                  </a:txBody>
                  <a:tcPr/>
                </a:tc>
              </a:tr>
              <a:tr h="930162">
                <a:tc>
                  <a:txBody>
                    <a:bodyPr/>
                    <a:lstStyle/>
                    <a:p>
                      <a:r>
                        <a:rPr lang="es-MX" dirty="0" smtClean="0"/>
                        <a:t>2. Busco un lugarcito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Al momento en donde Mateo está en desorden se comienza</a:t>
                      </a:r>
                      <a:r>
                        <a:rPr lang="es-MX" baseline="0" dirty="0" smtClean="0"/>
                        <a:t> con la canción y se le hace cuestionamientos sobre alrededor de el.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Al preguntarle hace que Mateo se sintió mas incluido ya que anteriormente</a:t>
                      </a:r>
                      <a:r>
                        <a:rPr lang="es-MX" baseline="0" dirty="0" smtClean="0"/>
                        <a:t> no se le incluía en las actividades. </a:t>
                      </a:r>
                      <a:endParaRPr lang="es-ES" dirty="0"/>
                    </a:p>
                  </a:txBody>
                  <a:tcPr/>
                </a:tc>
              </a:tr>
              <a:tr h="1144815">
                <a:tc>
                  <a:txBody>
                    <a:bodyPr/>
                    <a:lstStyle/>
                    <a:p>
                      <a:r>
                        <a:rPr lang="es-MX" dirty="0" smtClean="0"/>
                        <a:t>3. Caliente o frio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Pasar a la mateo a esconder o que el encuentre el objeto escondido.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No asistió.</a:t>
                      </a:r>
                      <a:endParaRPr lang="es-ES" dirty="0"/>
                    </a:p>
                  </a:txBody>
                  <a:tcPr/>
                </a:tc>
              </a:tr>
              <a:tr h="1216366">
                <a:tc>
                  <a:txBody>
                    <a:bodyPr/>
                    <a:lstStyle/>
                    <a:p>
                      <a:r>
                        <a:rPr lang="es-MX" dirty="0" smtClean="0"/>
                        <a:t>4. </a:t>
                      </a:r>
                      <a:r>
                        <a:rPr lang="es-MX" dirty="0" err="1" smtClean="0"/>
                        <a:t>Memoramas</a:t>
                      </a:r>
                      <a:r>
                        <a:rPr lang="es-MX" dirty="0" smtClean="0"/>
                        <a:t> y rompecabezas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Practicar con los juegos de mesa en equipo y desarrollen la inclusión en colaboración.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Sus</a:t>
                      </a:r>
                      <a:r>
                        <a:rPr lang="es-MX" baseline="0" dirty="0" smtClean="0"/>
                        <a:t> compañeros reaccionaron de manera positiva e hizo que Mateo no tuviera conflictos durante </a:t>
                      </a:r>
                      <a:r>
                        <a:rPr lang="es-MX" baseline="0" smtClean="0"/>
                        <a:t>el día.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2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164765" y="317031"/>
            <a:ext cx="5536783" cy="8943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Adecuaciones aplicadas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029294"/>
              </p:ext>
            </p:extLst>
          </p:nvPr>
        </p:nvGraphicFramePr>
        <p:xfrm>
          <a:off x="539552" y="973393"/>
          <a:ext cx="10839267" cy="53810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55340"/>
                <a:gridCol w="3555340"/>
                <a:gridCol w="3728587"/>
              </a:tblGrid>
              <a:tr h="842807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1"/>
                          </a:solidFill>
                          <a:effectLst/>
                        </a:rPr>
                        <a:t>Semana</a:t>
                      </a:r>
                      <a:r>
                        <a:rPr lang="es-ES" sz="28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s-E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 Nov. - 24 Nov.</a:t>
                      </a:r>
                      <a:endParaRPr lang="es-E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Adecuación </a:t>
                      </a:r>
                    </a:p>
                    <a:p>
                      <a:pPr algn="ctr"/>
                      <a:r>
                        <a:rPr lang="es-E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Estrategia 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Evaluación</a:t>
                      </a:r>
                      <a:r>
                        <a:rPr lang="es-ES_tradnl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44815">
                <a:tc>
                  <a:txBody>
                    <a:bodyPr/>
                    <a:lstStyle/>
                    <a:p>
                      <a:r>
                        <a:rPr lang="es-MX" dirty="0" smtClean="0"/>
                        <a:t>1. </a:t>
                      </a:r>
                      <a:r>
                        <a:rPr lang="es-MX" dirty="0" smtClean="0"/>
                        <a:t>Rincones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Como</a:t>
                      </a:r>
                      <a:r>
                        <a:rPr lang="es-MX" baseline="0" dirty="0" smtClean="0"/>
                        <a:t> es una modalidad nueva para todos, Mateo es encargado de ser el capitán del equipo.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Los alumnos reaccionaron de manera positiva y lograron establecer</a:t>
                      </a:r>
                      <a:r>
                        <a:rPr lang="es-ES" baseline="0" dirty="0" smtClean="0"/>
                        <a:t> amistad con Mateo.</a:t>
                      </a:r>
                      <a:endParaRPr lang="es-ES" dirty="0"/>
                    </a:p>
                  </a:txBody>
                  <a:tcPr/>
                </a:tc>
              </a:tr>
              <a:tr h="930162">
                <a:tc>
                  <a:txBody>
                    <a:bodyPr/>
                    <a:lstStyle/>
                    <a:p>
                      <a:r>
                        <a:rPr lang="es-MX" dirty="0" smtClean="0"/>
                        <a:t>2. Crucigrama de la revolución Mexicana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Pasar al frente</a:t>
                      </a:r>
                      <a:r>
                        <a:rPr lang="es-MX" baseline="0" dirty="0" smtClean="0"/>
                        <a:t> a Mateo para participar.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Los alumnos se inquietaron por pasar</a:t>
                      </a:r>
                      <a:r>
                        <a:rPr lang="es-ES" baseline="0" dirty="0" smtClean="0"/>
                        <a:t> ya que solo Mateo quería pasar en las actividades.</a:t>
                      </a:r>
                      <a:endParaRPr lang="es-ES" dirty="0"/>
                    </a:p>
                  </a:txBody>
                  <a:tcPr/>
                </a:tc>
              </a:tr>
              <a:tr h="1144815">
                <a:tc>
                  <a:txBody>
                    <a:bodyPr/>
                    <a:lstStyle/>
                    <a:p>
                      <a:r>
                        <a:rPr lang="es-MX" dirty="0" smtClean="0"/>
                        <a:t>3.</a:t>
                      </a:r>
                      <a:r>
                        <a:rPr lang="es-MX" baseline="0" dirty="0" smtClean="0"/>
                        <a:t> Sopa de letras de la revolución Mexicana 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Pasar al frente</a:t>
                      </a:r>
                      <a:r>
                        <a:rPr lang="es-MX" baseline="0" dirty="0" smtClean="0"/>
                        <a:t> a Mateo para participar.</a:t>
                      </a:r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Explicación del porque Mateo</a:t>
                      </a:r>
                      <a:r>
                        <a:rPr lang="es-ES" baseline="0" dirty="0" smtClean="0"/>
                        <a:t> debe de pasar al frente muy seguido a los alumnos.</a:t>
                      </a:r>
                      <a:endParaRPr lang="es-ES" dirty="0"/>
                    </a:p>
                  </a:txBody>
                  <a:tcPr/>
                </a:tc>
              </a:tr>
              <a:tr h="1216366">
                <a:tc>
                  <a:txBody>
                    <a:bodyPr/>
                    <a:lstStyle/>
                    <a:p>
                      <a:r>
                        <a:rPr lang="es-MX" dirty="0" smtClean="0"/>
                        <a:t>4. Personajes Revolucionarios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Pasar a Mateo a contar</a:t>
                      </a:r>
                      <a:r>
                        <a:rPr lang="es-MX" baseline="0" dirty="0" smtClean="0"/>
                        <a:t> cuantos personajes hay de cada uno para después graficarlos.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Hubo desorden, y Mateo</a:t>
                      </a:r>
                      <a:r>
                        <a:rPr lang="es-ES" baseline="0" dirty="0" smtClean="0"/>
                        <a:t> se desintereso por contar, y que tuvo que contar de uno por uno.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38" y="855406"/>
            <a:ext cx="9173497" cy="51600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Elipse 2"/>
          <p:cNvSpPr/>
          <p:nvPr/>
        </p:nvSpPr>
        <p:spPr>
          <a:xfrm>
            <a:off x="1242799" y="2327006"/>
            <a:ext cx="3224167" cy="36884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13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</TotalTime>
  <Words>838</Words>
  <Application>Microsoft Office PowerPoint</Application>
  <PresentationFormat>Panorámica</PresentationFormat>
  <Paragraphs>83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15</cp:revision>
  <dcterms:created xsi:type="dcterms:W3CDTF">2017-10-04T03:19:00Z</dcterms:created>
  <dcterms:modified xsi:type="dcterms:W3CDTF">2017-11-28T03:17:37Z</dcterms:modified>
</cp:coreProperties>
</file>