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4" r:id="rId13"/>
    <p:sldId id="267" r:id="rId14"/>
    <p:sldId id="268" r:id="rId15"/>
    <p:sldId id="269" r:id="rId16"/>
    <p:sldId id="270" r:id="rId17"/>
    <p:sldId id="272" r:id="rId18"/>
    <p:sldId id="273" r:id="rId19"/>
    <p:sldId id="27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4660"/>
  </p:normalViewPr>
  <p:slideViewPr>
    <p:cSldViewPr snapToGrid="0">
      <p:cViewPr>
        <p:scale>
          <a:sx n="95" d="100"/>
          <a:sy n="95" d="100"/>
        </p:scale>
        <p:origin x="-108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11/30/2017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D45AB3-0E52-4029-96CB-AFB6017AFF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Gimnasia cerebral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CFC7E85-FA5E-4FE6-8272-9E51BC686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Primera semana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1735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Cajeta en la cara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Campo: lenguaje y comunicación </a:t>
            </a:r>
          </a:p>
          <a:p>
            <a:r>
              <a:rPr lang="es-MX" dirty="0" smtClean="0"/>
              <a:t>Aspecto: lenguaje oral </a:t>
            </a:r>
          </a:p>
          <a:p>
            <a:r>
              <a:rPr lang="es-MX" dirty="0"/>
              <a:t>Competencia: Escucha y cuenta relatos literarios que forman parte de la tradición oral </a:t>
            </a:r>
            <a:endParaRPr lang="es-MX" dirty="0" smtClean="0"/>
          </a:p>
          <a:p>
            <a:r>
              <a:rPr lang="es-MX" dirty="0" smtClean="0"/>
              <a:t>Aprendizaje esperado</a:t>
            </a:r>
            <a:r>
              <a:rPr lang="es-MX" dirty="0"/>
              <a:t>: </a:t>
            </a:r>
            <a:r>
              <a:rPr lang="es-MX" dirty="0" smtClean="0"/>
              <a:t> </a:t>
            </a:r>
            <a:r>
              <a:rPr lang="es-MX" dirty="0"/>
              <a:t>Escucha, memoriza y comparte poemas, canciones, adivinanzas, trabalenguas y </a:t>
            </a:r>
            <a:r>
              <a:rPr lang="es-MX" dirty="0" smtClean="0"/>
              <a:t>chistes</a:t>
            </a:r>
          </a:p>
          <a:p>
            <a:r>
              <a:rPr lang="es-MX" dirty="0" smtClean="0"/>
              <a:t>Inicio: se escuchara la canción la casa del gusano.</a:t>
            </a:r>
          </a:p>
          <a:p>
            <a:r>
              <a:rPr lang="es-MX" dirty="0" smtClean="0"/>
              <a:t>Desarrollo:  embarrar la parte de afuera de la boca con cajeta para que trate de cantar la canción la mismo tiempo que intenta quitarse la cajeta de la cara.</a:t>
            </a:r>
          </a:p>
          <a:p>
            <a:r>
              <a:rPr lang="es-MX" dirty="0"/>
              <a:t> </a:t>
            </a:r>
            <a:r>
              <a:rPr lang="es-MX" dirty="0" smtClean="0"/>
              <a:t>cierre: entre todos memorizaremos y cantaremos la canción haciendo los ejercicios que indique </a:t>
            </a:r>
          </a:p>
          <a:p>
            <a:r>
              <a:rPr lang="es-MX" dirty="0" err="1" smtClean="0"/>
              <a:t>Evaluacion</a:t>
            </a:r>
            <a:r>
              <a:rPr lang="es-MX" dirty="0" smtClean="0"/>
              <a:t>:  realiza las acciones propuestas pro la canción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370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Trabalenguas con la letra «r»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Campo: lenguaje y comunicación </a:t>
            </a:r>
          </a:p>
          <a:p>
            <a:r>
              <a:rPr lang="es-MX" dirty="0"/>
              <a:t>Aspecto: lenguaje oral </a:t>
            </a:r>
          </a:p>
          <a:p>
            <a:r>
              <a:rPr lang="es-MX" dirty="0"/>
              <a:t>Competencia: Escucha y cuenta relatos literarios que forman parte de la tradición oral </a:t>
            </a:r>
          </a:p>
          <a:p>
            <a:r>
              <a:rPr lang="es-MX" dirty="0"/>
              <a:t>Aprendizaje esperado: Escucha, memoriza y comparte poemas, canciones, adivinanzas, trabalenguas y chistes</a:t>
            </a:r>
            <a:r>
              <a:rPr lang="es-MX" dirty="0" smtClean="0"/>
              <a:t>.</a:t>
            </a:r>
          </a:p>
          <a:p>
            <a:r>
              <a:rPr lang="es-MX" dirty="0" smtClean="0"/>
              <a:t>Inicio. Observar en el pizarrón el trabalenguas con la letra «r» y escuchar primero la pronunciación de este</a:t>
            </a:r>
          </a:p>
          <a:p>
            <a:r>
              <a:rPr lang="es-MX" dirty="0" smtClean="0"/>
              <a:t>Desarrollo: entre todos trataremos de decirlo </a:t>
            </a:r>
          </a:p>
          <a:p>
            <a:r>
              <a:rPr lang="es-MX" dirty="0" smtClean="0"/>
              <a:t>Cierre: se pasara voluntariamente al que quiera decirlo y </a:t>
            </a:r>
            <a:r>
              <a:rPr lang="es-MX" dirty="0" err="1" smtClean="0"/>
              <a:t>alque</a:t>
            </a:r>
            <a:r>
              <a:rPr lang="es-MX" dirty="0" smtClean="0"/>
              <a:t> lo diga mejor se le dará un tiempo </a:t>
            </a:r>
          </a:p>
          <a:p>
            <a:r>
              <a:rPr lang="es-MX" dirty="0" smtClean="0"/>
              <a:t>Evaluación: logra pronunciar bien el trabalenguas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4445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D45AB3-0E52-4029-96CB-AFB6017AF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463" y="1261401"/>
            <a:ext cx="9966960" cy="3035808"/>
          </a:xfrm>
        </p:spPr>
        <p:txBody>
          <a:bodyPr/>
          <a:lstStyle/>
          <a:p>
            <a:pPr algn="ctr"/>
            <a:r>
              <a:rPr lang="es-MX" dirty="0" smtClean="0"/>
              <a:t>Ejercicios de ubicación espacial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CFC7E85-FA5E-4FE6-8272-9E51BC686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Tercera semana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5399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0B4A82B-4955-4ACF-B65E-248F2F508B14}"/>
              </a:ext>
            </a:extLst>
          </p:cNvPr>
          <p:cNvSpPr txBox="1">
            <a:spLocks/>
          </p:cNvSpPr>
          <p:nvPr/>
        </p:nvSpPr>
        <p:spPr>
          <a:xfrm>
            <a:off x="1043344" y="6384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Adecuaciones aplicadas</a:t>
            </a:r>
            <a:endParaRPr lang="es-MX" dirty="0"/>
          </a:p>
        </p:txBody>
      </p:sp>
      <p:graphicFrame>
        <p:nvGraphicFramePr>
          <p:cNvPr id="5" name="4 Marcador de contenido">
            <a:extLst>
              <a:ext uri="{FF2B5EF4-FFF2-40B4-BE49-F238E27FC236}">
                <a16:creationId xmlns:a16="http://schemas.microsoft.com/office/drawing/2014/main" xmlns="" id="{D7345542-48C6-445F-8C02-C21240FBE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499666"/>
              </p:ext>
            </p:extLst>
          </p:nvPr>
        </p:nvGraphicFramePr>
        <p:xfrm>
          <a:off x="486752" y="1224960"/>
          <a:ext cx="11171584" cy="52947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64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4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2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38756"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del 30 de octubre al 3 de noviembre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Lunes </a:t>
                      </a:r>
                      <a:r>
                        <a:rPr lang="es-ES" sz="1600" dirty="0" smtClean="0"/>
                        <a:t>13 </a:t>
                      </a:r>
                      <a:r>
                        <a:rPr lang="es-ES" sz="1600" dirty="0"/>
                        <a:t>de </a:t>
                      </a:r>
                      <a:r>
                        <a:rPr lang="es-ES" sz="1600" dirty="0" smtClean="0"/>
                        <a:t>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Ejercicio</a:t>
                      </a:r>
                      <a:r>
                        <a:rPr lang="es-ES" sz="1600" baseline="0" dirty="0" smtClean="0"/>
                        <a:t> con paliacate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Identifica</a:t>
                      </a:r>
                      <a:r>
                        <a:rPr lang="es-MX" sz="1600" baseline="0" dirty="0" smtClean="0"/>
                        <a:t> las partes de su cuerpo</a:t>
                      </a:r>
                      <a:endParaRPr lang="es-MX" sz="1600" dirty="0"/>
                    </a:p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Martes </a:t>
                      </a:r>
                      <a:r>
                        <a:rPr lang="es-ES" sz="1600" dirty="0" smtClean="0"/>
                        <a:t>14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Ensayo</a:t>
                      </a:r>
                      <a:r>
                        <a:rPr lang="es-ES" sz="1600" baseline="0" dirty="0" smtClean="0"/>
                        <a:t> de baile revolucionario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Practica movimientos coordinados 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692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Miércoles </a:t>
                      </a:r>
                      <a:r>
                        <a:rPr lang="es-ES" sz="1600" dirty="0" smtClean="0"/>
                        <a:t>15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Ejercicio con una silla</a:t>
                      </a:r>
                      <a:r>
                        <a:rPr lang="es-ES" sz="1600" baseline="0" dirty="0" smtClean="0"/>
                        <a:t>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Práctica</a:t>
                      </a:r>
                      <a:r>
                        <a:rPr lang="es-ES" sz="1600" baseline="0" dirty="0" smtClean="0"/>
                        <a:t> arriba, abajo, a un lado y a otro 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Jueves </a:t>
                      </a:r>
                      <a:r>
                        <a:rPr lang="es-ES" sz="1600" dirty="0" smtClean="0"/>
                        <a:t>16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Carrera de</a:t>
                      </a:r>
                      <a:r>
                        <a:rPr lang="es-ES" sz="1600" baseline="0" dirty="0" smtClean="0"/>
                        <a:t> costales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Practica el</a:t>
                      </a:r>
                      <a:r>
                        <a:rPr lang="es-ES" sz="1600" baseline="0" dirty="0" smtClean="0"/>
                        <a:t> desplazamiento de un lado a otro 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Viernes </a:t>
                      </a:r>
                      <a:r>
                        <a:rPr lang="es-ES" sz="1600" dirty="0" smtClean="0"/>
                        <a:t>17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dirty="0" smtClean="0"/>
                        <a:t>de </a:t>
                      </a:r>
                      <a:r>
                        <a:rPr lang="es-ES" sz="1600" dirty="0"/>
                        <a:t>noviembre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Quermes revolucionaría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882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34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Ejercicios con paliacate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Campo: coordinación, fuerza y equilibrio </a:t>
            </a:r>
          </a:p>
          <a:p>
            <a:pPr marL="0" indent="0">
              <a:buNone/>
            </a:pPr>
            <a:r>
              <a:rPr lang="es-MX" dirty="0" smtClean="0"/>
              <a:t>Aspecto</a:t>
            </a:r>
            <a:r>
              <a:rPr lang="es-MX" dirty="0"/>
              <a:t>: Participa en juegos que lo hacen identificar y mover distintas partes de su cuerpo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Aprendizaje esperado</a:t>
            </a:r>
            <a:r>
              <a:rPr lang="es-MX" dirty="0"/>
              <a:t>: Participa en juegos que lo hacen identificar y mover distintas partes de su </a:t>
            </a:r>
            <a:r>
              <a:rPr lang="es-MX" dirty="0" smtClean="0"/>
              <a:t>cuerpo</a:t>
            </a:r>
          </a:p>
          <a:p>
            <a:pPr marL="0" indent="0">
              <a:buNone/>
            </a:pPr>
            <a:r>
              <a:rPr lang="es-MX" dirty="0" smtClean="0"/>
              <a:t>Inicio: se reparte un paliacate para cada niño</a:t>
            </a:r>
          </a:p>
          <a:p>
            <a:pPr marL="0" indent="0">
              <a:buNone/>
            </a:pPr>
            <a:r>
              <a:rPr lang="es-MX" dirty="0" smtClean="0"/>
              <a:t>Desarrollo: el niños deberá poner su paliacate en la parte del cuerpo que le indique la maestra</a:t>
            </a:r>
          </a:p>
          <a:p>
            <a:pPr marL="0" indent="0">
              <a:buNone/>
            </a:pPr>
            <a:r>
              <a:rPr lang="es-MX" dirty="0" smtClean="0"/>
              <a:t>Cierre: se escoge a un niño para que diga las partes del cuerpo en donde deberán poner los demás el paliacate </a:t>
            </a:r>
          </a:p>
          <a:p>
            <a:pPr marL="0" indent="0">
              <a:buNone/>
            </a:pPr>
            <a:r>
              <a:rPr lang="es-MX" dirty="0" smtClean="0"/>
              <a:t>Evaluación: identifica las partes de su cuerpo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492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Ensayo de baile revolucionario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/>
              <a:t>Campo: </a:t>
            </a:r>
            <a:r>
              <a:rPr lang="es-MX" dirty="0" smtClean="0"/>
              <a:t>desarrollo físico y salud </a:t>
            </a:r>
          </a:p>
          <a:p>
            <a:pPr marL="0" indent="0">
              <a:buNone/>
            </a:pPr>
            <a:r>
              <a:rPr lang="es-MX" dirty="0" smtClean="0"/>
              <a:t>Aspecto</a:t>
            </a:r>
            <a:r>
              <a:rPr lang="es-MX" dirty="0"/>
              <a:t>: coordinación, fuerza y equilibrio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Competencia: </a:t>
            </a:r>
            <a:r>
              <a:rPr lang="es-MX" dirty="0"/>
              <a:t>Participa en juegos que lo hacen identificar y mover distintas partes de su </a:t>
            </a:r>
            <a:r>
              <a:rPr lang="es-MX" dirty="0" smtClean="0"/>
              <a:t>cuerpo</a:t>
            </a:r>
          </a:p>
          <a:p>
            <a:r>
              <a:rPr lang="es-MX" dirty="0"/>
              <a:t>Aprendizaje esperado</a:t>
            </a:r>
            <a:r>
              <a:rPr lang="es-MX" dirty="0" smtClean="0"/>
              <a:t>: Participa </a:t>
            </a:r>
            <a:r>
              <a:rPr lang="es-MX" dirty="0"/>
              <a:t>en juegos que implican control del movimiento del cuerpo durante un tiempo determinado. </a:t>
            </a:r>
            <a:endParaRPr lang="es-MX" dirty="0" smtClean="0"/>
          </a:p>
          <a:p>
            <a:r>
              <a:rPr lang="es-MX" dirty="0" smtClean="0"/>
              <a:t>inicio-: salir al patio y acomodarse en las marcas con cinta que hay en el patio </a:t>
            </a:r>
          </a:p>
          <a:p>
            <a:r>
              <a:rPr lang="es-MX" dirty="0" smtClean="0"/>
              <a:t>Desarrollo: se observaran los pasos puesto por las maestras para después reproducirlos con la música </a:t>
            </a:r>
          </a:p>
          <a:p>
            <a:r>
              <a:rPr lang="es-MX" dirty="0" smtClean="0"/>
              <a:t>Cierre: intentaran hacerlo por si mismos.</a:t>
            </a:r>
          </a:p>
          <a:p>
            <a:r>
              <a:rPr lang="es-MX" dirty="0" smtClean="0"/>
              <a:t>Evaluación: practica la coordinación motriz a través del baile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01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 con una silla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Campo: coordinación, fuerza y equilibrio </a:t>
            </a:r>
          </a:p>
          <a:p>
            <a:pPr marL="0" indent="0">
              <a:buNone/>
            </a:pPr>
            <a:r>
              <a:rPr lang="es-MX" dirty="0"/>
              <a:t>Aspecto: Participa en juegos que lo hacen identificar y mover distintas partes de su cuerpo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 </a:t>
            </a:r>
          </a:p>
          <a:p>
            <a:pPr marL="0" indent="0">
              <a:buNone/>
            </a:pPr>
            <a:r>
              <a:rPr lang="es-MX" dirty="0"/>
              <a:t>Aprendizaje esperado: Coordina movimientos que implican fuerza, velocidad y equilibrio, alternar desplazamientos utilizando mano derecha e izquierda o manos y pies, en distintos </a:t>
            </a:r>
            <a:r>
              <a:rPr lang="es-MX" dirty="0" smtClean="0"/>
              <a:t>juegos</a:t>
            </a:r>
          </a:p>
          <a:p>
            <a:pPr marL="0" indent="0">
              <a:buNone/>
            </a:pPr>
            <a:r>
              <a:rPr lang="es-MX" dirty="0" smtClean="0"/>
              <a:t>Inicio: se toma una silla y la coloca en el patio </a:t>
            </a:r>
          </a:p>
          <a:p>
            <a:pPr marL="0" indent="0">
              <a:buNone/>
            </a:pPr>
            <a:r>
              <a:rPr lang="es-MX" dirty="0" smtClean="0"/>
              <a:t>Desarrollo: se les pide que se coloquen en diferentes partes de la silla (arriba, abajo, a un lado o al otro)</a:t>
            </a:r>
          </a:p>
          <a:p>
            <a:pPr marL="0" indent="0">
              <a:buNone/>
            </a:pPr>
            <a:r>
              <a:rPr lang="es-MX" dirty="0" smtClean="0"/>
              <a:t>Cierre: se escoge al que lo haga mejor para que ahora de las indicaciones </a:t>
            </a:r>
          </a:p>
          <a:p>
            <a:pPr marL="0" indent="0">
              <a:buNone/>
            </a:pPr>
            <a:r>
              <a:rPr lang="es-MX" dirty="0" smtClean="0"/>
              <a:t>Evaluación:  practica los conceptos para ubicarse en determinado lugar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1855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Carrera de costales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/>
              <a:t>Campo: coordinación, fuerza y equilibrio </a:t>
            </a:r>
          </a:p>
          <a:p>
            <a:pPr marL="0" indent="0">
              <a:buNone/>
            </a:pPr>
            <a:r>
              <a:rPr lang="es-MX" dirty="0"/>
              <a:t>Aspecto: Participa en juegos que lo hacen identificar y mover distintas partes de su cuerpo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 </a:t>
            </a:r>
          </a:p>
          <a:p>
            <a:pPr marL="0" indent="0">
              <a:buNone/>
            </a:pPr>
            <a:r>
              <a:rPr lang="es-MX" dirty="0"/>
              <a:t>Aprendizaje esperado: Coordina movimientos que implican fuerza, velocidad y equilibrio, alternar desplazamientos utilizando mano derecha e izquierda o manos y pies, en distintos juegos</a:t>
            </a:r>
          </a:p>
          <a:p>
            <a:pPr marL="0" indent="0">
              <a:buNone/>
            </a:pPr>
            <a:r>
              <a:rPr lang="es-MX" dirty="0"/>
              <a:t>Inicio: se toma un costal y se dividen en dos equipos </a:t>
            </a:r>
          </a:p>
          <a:p>
            <a:pPr marL="0" indent="0">
              <a:buNone/>
            </a:pPr>
            <a:r>
              <a:rPr lang="es-MX" dirty="0"/>
              <a:t>Desarrollo: se desplaza, de un lado a otro con el costal </a:t>
            </a:r>
          </a:p>
          <a:p>
            <a:pPr marL="0" indent="0">
              <a:buNone/>
            </a:pPr>
            <a:r>
              <a:rPr lang="es-MX" dirty="0"/>
              <a:t>Cierre: se elige a un ganador </a:t>
            </a:r>
          </a:p>
          <a:p>
            <a:pPr marL="0" indent="0">
              <a:buNone/>
            </a:pPr>
            <a:r>
              <a:rPr lang="es-MX" dirty="0"/>
              <a:t>Evaluación: realiza el desplazamiento de un lugar a otro, tomando en cuenta la coordinación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9777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D45AB3-0E52-4029-96CB-AFB6017AF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463" y="1261401"/>
            <a:ext cx="9966960" cy="3035808"/>
          </a:xfrm>
        </p:spPr>
        <p:txBody>
          <a:bodyPr/>
          <a:lstStyle/>
          <a:p>
            <a:pPr algn="ctr"/>
            <a:r>
              <a:rPr lang="es-MX" dirty="0" smtClean="0"/>
              <a:t>métodos de relajación 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CFC7E85-FA5E-4FE6-8272-9E51BC686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cuarta</a:t>
            </a:r>
            <a:r>
              <a:rPr lang="es-MX" dirty="0" smtClean="0"/>
              <a:t>  semana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8018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0B4A82B-4955-4ACF-B65E-248F2F508B14}"/>
              </a:ext>
            </a:extLst>
          </p:cNvPr>
          <p:cNvSpPr txBox="1">
            <a:spLocks/>
          </p:cNvSpPr>
          <p:nvPr/>
        </p:nvSpPr>
        <p:spPr>
          <a:xfrm>
            <a:off x="1043344" y="6384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Adecuaciones aplicadas</a:t>
            </a:r>
            <a:endParaRPr lang="es-MX" dirty="0"/>
          </a:p>
        </p:txBody>
      </p:sp>
      <p:graphicFrame>
        <p:nvGraphicFramePr>
          <p:cNvPr id="5" name="4 Marcador de contenido">
            <a:extLst>
              <a:ext uri="{FF2B5EF4-FFF2-40B4-BE49-F238E27FC236}">
                <a16:creationId xmlns:a16="http://schemas.microsoft.com/office/drawing/2014/main" xmlns="" id="{D7345542-48C6-445F-8C02-C21240FBE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275122"/>
              </p:ext>
            </p:extLst>
          </p:nvPr>
        </p:nvGraphicFramePr>
        <p:xfrm>
          <a:off x="486752" y="1224960"/>
          <a:ext cx="11171584" cy="54780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64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4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2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38756"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del 30 de octubre al 3 de noviembre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Lunes </a:t>
                      </a:r>
                      <a:r>
                        <a:rPr lang="es-ES" sz="1600" dirty="0" smtClean="0"/>
                        <a:t>20 </a:t>
                      </a:r>
                      <a:r>
                        <a:rPr lang="es-ES" sz="1600" dirty="0"/>
                        <a:t>de </a:t>
                      </a:r>
                      <a:r>
                        <a:rPr lang="es-ES" sz="1600" dirty="0" smtClean="0"/>
                        <a:t>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Día</a:t>
                      </a:r>
                      <a:r>
                        <a:rPr lang="es-ES" sz="1600" baseline="0" dirty="0" smtClean="0"/>
                        <a:t> festivo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Martes </a:t>
                      </a:r>
                      <a:r>
                        <a:rPr lang="es-ES" sz="1600" dirty="0" smtClean="0"/>
                        <a:t>21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Método de relajación de Jacobson</a:t>
                      </a:r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Relaja su cuerpo con diferentes métodos</a:t>
                      </a:r>
                      <a:r>
                        <a:rPr lang="es-ES" sz="1600" baseline="0" dirty="0" smtClean="0"/>
                        <a:t> 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692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Miércoles </a:t>
                      </a:r>
                      <a:r>
                        <a:rPr lang="es-ES" sz="1600" dirty="0" smtClean="0"/>
                        <a:t>22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autógeno de </a:t>
                      </a:r>
                      <a:r>
                        <a:rPr lang="es-MX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Schultz</a:t>
                      </a:r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Aplica este método</a:t>
                      </a:r>
                      <a:r>
                        <a:rPr lang="es-ES" sz="1600" baseline="0" dirty="0" smtClean="0"/>
                        <a:t> para la relajación de su cuerpo 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Jueves </a:t>
                      </a:r>
                      <a:r>
                        <a:rPr lang="es-ES" sz="1600" dirty="0" smtClean="0"/>
                        <a:t>23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Método de relajación a través del juego de </a:t>
                      </a:r>
                      <a:r>
                        <a:rPr lang="es-MX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Rejoue</a:t>
                      </a:r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Relaja sus </a:t>
                      </a:r>
                      <a:r>
                        <a:rPr lang="es-ES" sz="1600" dirty="0" err="1" smtClean="0"/>
                        <a:t>musculos</a:t>
                      </a:r>
                      <a:r>
                        <a:rPr lang="es-ES" sz="1600" dirty="0" smtClean="0"/>
                        <a:t> 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Viernes </a:t>
                      </a:r>
                      <a:r>
                        <a:rPr lang="es-ES" sz="1600" dirty="0" smtClean="0"/>
                        <a:t>24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dirty="0" smtClean="0"/>
                        <a:t>de </a:t>
                      </a:r>
                      <a:r>
                        <a:rPr lang="es-ES" sz="1600" dirty="0"/>
                        <a:t>noviembre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 El plumero</a:t>
                      </a:r>
                      <a:endParaRPr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Aplica el</a:t>
                      </a:r>
                      <a:r>
                        <a:rPr lang="es-ES" sz="1600" baseline="0" dirty="0" smtClean="0"/>
                        <a:t> método de relajación 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882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0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370557-3C64-411A-BCD7-2068651EA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¿Por qué los ejercicios cerebrales para niños?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E7D3E9A-91CC-449F-B534-EF37CC061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/>
              <a:t>Porque a través de las estrategias físicas y mentales que ofrece esta práctica estarás beneficiándolos enormemente, fomentando el uso de </a:t>
            </a:r>
            <a:r>
              <a:rPr lang="es-MX" sz="3600" b="1" dirty="0"/>
              <a:t>ambos</a:t>
            </a:r>
            <a:r>
              <a:rPr lang="es-MX" sz="3600" dirty="0"/>
              <a:t> de sus hemisferios cerebrales.</a:t>
            </a:r>
          </a:p>
        </p:txBody>
      </p:sp>
      <p:pic>
        <p:nvPicPr>
          <p:cNvPr id="1026" name="Picture 2" descr="Resultado de imagen para gimnasia cerebral">
            <a:extLst>
              <a:ext uri="{FF2B5EF4-FFF2-40B4-BE49-F238E27FC236}">
                <a16:creationId xmlns:a16="http://schemas.microsoft.com/office/drawing/2014/main" xmlns="" id="{6E43CD6D-1858-4968-B73F-89CE6C04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190" y="4358324"/>
            <a:ext cx="2602454" cy="228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565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Jacobson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/>
              <a:t>Campo: coordinación, fuerza y equilibrio </a:t>
            </a:r>
          </a:p>
          <a:p>
            <a:pPr marL="0" indent="0">
              <a:buNone/>
            </a:pPr>
            <a:r>
              <a:rPr lang="es-MX" dirty="0"/>
              <a:t>Aspecto: Participa en juegos que lo hacen identificar y mover distintas partes de su cuerpo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 </a:t>
            </a:r>
          </a:p>
          <a:p>
            <a:pPr marL="0" indent="0">
              <a:buNone/>
            </a:pPr>
            <a:r>
              <a:rPr lang="es-MX" dirty="0"/>
              <a:t>Aprendizaje esperado: Coordina movimientos que implican fuerza, velocidad y equilibrio, alternar desplazamientos utilizando mano derecha e izquierda o manos y pies, en distintos </a:t>
            </a:r>
            <a:r>
              <a:rPr lang="es-MX" dirty="0" smtClean="0"/>
              <a:t>juegos</a:t>
            </a:r>
          </a:p>
          <a:p>
            <a:pPr marL="0" indent="0">
              <a:buNone/>
            </a:pPr>
            <a:r>
              <a:rPr lang="es-MX" dirty="0" smtClean="0"/>
              <a:t>Inicio: los </a:t>
            </a:r>
            <a:r>
              <a:rPr lang="es-MX" dirty="0"/>
              <a:t>niños se tumban en el suelo y les iremos indicando que tensen y relajen distintas partes del cuerpo.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Desarrollo: Se </a:t>
            </a:r>
            <a:r>
              <a:rPr lang="es-MX" dirty="0"/>
              <a:t>puede comenzar con partes individuales, con grupos amplios: manos, brazos, hombros, cuello, mandíbula, nariz</a:t>
            </a:r>
          </a:p>
          <a:p>
            <a:pPr marL="0" indent="0">
              <a:buNone/>
            </a:pPr>
            <a:r>
              <a:rPr lang="es-MX" dirty="0" smtClean="0"/>
              <a:t>Cierre: Poco </a:t>
            </a:r>
            <a:r>
              <a:rPr lang="es-MX" dirty="0"/>
              <a:t>a poco, se pueden ir agrupando los diferentes grupos musculares. Les indicaremos que aprieten para notar la tensión y tras unos segundos, que suelten para notar la distensión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Avaluación: aplica esta nueva técnica de relajación en su cuerpo.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7134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autógeno de </a:t>
            </a:r>
            <a:r>
              <a:rPr lang="es-MX" b="1" dirty="0" err="1"/>
              <a:t>Schultz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Campo: coordinación, fuerza y equilibrio </a:t>
            </a:r>
          </a:p>
          <a:p>
            <a:pPr marL="0" indent="0">
              <a:buNone/>
            </a:pPr>
            <a:r>
              <a:rPr lang="es-MX" dirty="0"/>
              <a:t>Aspecto: Participa en juegos que lo hacen identificar y mover distintas partes de su cuerpo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 </a:t>
            </a:r>
          </a:p>
          <a:p>
            <a:pPr marL="0" indent="0">
              <a:buNone/>
            </a:pPr>
            <a:r>
              <a:rPr lang="es-MX" dirty="0"/>
              <a:t>Aprendizaje esperado: Coordina movimientos que implican fuerza, velocidad y equilibrio, alternar desplazamientos utilizando mano derecha e izquierda o manos y pies, en distintos juegos</a:t>
            </a:r>
          </a:p>
          <a:p>
            <a:pPr marL="0" indent="0">
              <a:buNone/>
            </a:pPr>
            <a:r>
              <a:rPr lang="es-MX" dirty="0" smtClean="0"/>
              <a:t>Inicio: Comenzaremos </a:t>
            </a:r>
            <a:r>
              <a:rPr lang="es-MX" dirty="0"/>
              <a:t>indicando a los niños que están muy tranquilos y entonces relajaremos el cuerpo y comenzaremos con las instrucciones.</a:t>
            </a:r>
          </a:p>
          <a:p>
            <a:pPr marL="0" indent="0">
              <a:buNone/>
            </a:pPr>
            <a:r>
              <a:rPr lang="es-MX" dirty="0" smtClean="0"/>
              <a:t>Desarrollo: Para </a:t>
            </a:r>
            <a:r>
              <a:rPr lang="es-MX" dirty="0"/>
              <a:t>ello, se pide a los niños que se centren en zonas del cuerpo (por ejemplo, brazos o piernas) y que sientan que son muy pesados. Por ejemplo, le decimos fíjate cómo pesa tu brazo, siente que es muy pesado o está caliente, es muy </a:t>
            </a:r>
            <a:r>
              <a:rPr lang="es-MX" dirty="0" smtClean="0"/>
              <a:t>caliente.</a:t>
            </a:r>
          </a:p>
          <a:p>
            <a:pPr marL="0" indent="0">
              <a:buNone/>
            </a:pPr>
            <a:r>
              <a:rPr lang="es-MX" dirty="0" smtClean="0"/>
              <a:t>Cierre: Se </a:t>
            </a:r>
            <a:r>
              <a:rPr lang="es-MX" dirty="0"/>
              <a:t>trata de comenzar con la pesadez y lo repetiremos hasta que note que está libre de contracciones musculares.</a:t>
            </a:r>
          </a:p>
          <a:p>
            <a:pPr marL="0" indent="0">
              <a:buNone/>
            </a:pPr>
            <a:r>
              <a:rPr lang="es-MX" dirty="0"/>
              <a:t>Entonces, se repite la técnica con el resto de partes del cuerpo: extremidades inferiores, pelvis, tronco, brazos, cuello y cabeza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Evaluación: identifica y aplica este método en diferentes partes de su cuerpo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0291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Método de relajación a través del juego de </a:t>
            </a:r>
            <a:r>
              <a:rPr lang="es-MX" b="1" dirty="0" err="1"/>
              <a:t>Rejoue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dirty="0"/>
              <a:t>Campo: coordinación, fuerza y equilibrio </a:t>
            </a:r>
          </a:p>
          <a:p>
            <a:pPr marL="0" indent="0">
              <a:buNone/>
            </a:pPr>
            <a:r>
              <a:rPr lang="es-MX" dirty="0"/>
              <a:t>Aspecto: Participa en juegos que lo hacen identificar y mover distintas partes de su cuerpo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 </a:t>
            </a:r>
          </a:p>
          <a:p>
            <a:pPr marL="0" indent="0">
              <a:buNone/>
            </a:pPr>
            <a:r>
              <a:rPr lang="es-MX" dirty="0"/>
              <a:t>Aprendizaje esperado: Coordina movimientos que implican fuerza, velocidad y equilibrio, alternar desplazamientos utilizando mano derecha e izquierda o manos y pies, en distintos juegos</a:t>
            </a:r>
          </a:p>
          <a:p>
            <a:pPr marL="0" indent="0">
              <a:buNone/>
            </a:pPr>
            <a:r>
              <a:rPr lang="es-MX" dirty="0" smtClean="0"/>
              <a:t>Inicio: deben </a:t>
            </a:r>
            <a:r>
              <a:rPr lang="es-MX" dirty="0"/>
              <a:t>ponerse en marcha movimientos de vaivén, bien sea hacia los lados, hacia adelante y después hacia atrás o hacia atrás y después hacia delante.</a:t>
            </a:r>
          </a:p>
          <a:p>
            <a:pPr marL="0" indent="0">
              <a:buNone/>
            </a:pPr>
            <a:r>
              <a:rPr lang="es-MX" dirty="0" smtClean="0"/>
              <a:t>Desarrollo: Una </a:t>
            </a:r>
            <a:r>
              <a:rPr lang="es-MX" dirty="0"/>
              <a:t>de las partes del cuerpo está en reposo, la que se escoja para trabajar, y debemos dejarla laxa, suave y blanda para poder balancearla.</a:t>
            </a:r>
          </a:p>
          <a:p>
            <a:pPr marL="0" indent="0">
              <a:buNone/>
            </a:pPr>
            <a:r>
              <a:rPr lang="es-MX" dirty="0"/>
              <a:t>Otra de las técnicas es la del estiramiento. Mediante esta técnica se permite también notar la diferencia entre estirar y relajar, similar a lo que sucede en la técnica de tensión y distensión.</a:t>
            </a:r>
          </a:p>
          <a:p>
            <a:pPr marL="0" indent="0">
              <a:buNone/>
            </a:pPr>
            <a:r>
              <a:rPr lang="es-MX" dirty="0" smtClean="0"/>
              <a:t>Cierre: Para </a:t>
            </a:r>
            <a:r>
              <a:rPr lang="es-MX" dirty="0"/>
              <a:t>ello, pedimos al niño que estire lo máximo que pueda distintas partes del cuerpo, como por ejemplo los brazos (hacia arriba, hacia los lados) y que se mantenga durante un tiempo en esa posición, apenas unos segundos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Evaluación: controla el relajamiento de sus </a:t>
            </a:r>
            <a:r>
              <a:rPr lang="es-MX" dirty="0" err="1" smtClean="0"/>
              <a:t>musculos</a:t>
            </a:r>
            <a:r>
              <a:rPr lang="es-MX" dirty="0" smtClean="0"/>
              <a:t>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8434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Actividad El plumero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MX" dirty="0"/>
              <a:t>Campo: coordinación, fuerza y equilibrio </a:t>
            </a:r>
          </a:p>
          <a:p>
            <a:pPr marL="0" indent="0">
              <a:buNone/>
            </a:pPr>
            <a:r>
              <a:rPr lang="es-MX" dirty="0"/>
              <a:t>Aspecto: Participa en juegos que lo hacen identificar y mover distintas partes de su cuerpo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 </a:t>
            </a:r>
          </a:p>
          <a:p>
            <a:pPr marL="0" indent="0">
              <a:buNone/>
            </a:pPr>
            <a:r>
              <a:rPr lang="es-MX" dirty="0"/>
              <a:t>Aprendizaje esperado: Coordina movimientos que implican fuerza, velocidad y equilibrio, alternar desplazamientos utilizando mano derecha e izquierda o manos y pies, en distintos </a:t>
            </a:r>
            <a:r>
              <a:rPr lang="es-MX" dirty="0" smtClean="0"/>
              <a:t>juegos</a:t>
            </a:r>
          </a:p>
          <a:p>
            <a:pPr marL="0" indent="0">
              <a:buNone/>
            </a:pPr>
            <a:r>
              <a:rPr lang="es-MX" dirty="0" smtClean="0"/>
              <a:t>Inicio: se </a:t>
            </a:r>
            <a:r>
              <a:rPr lang="es-MX" dirty="0"/>
              <a:t>puede elegir una música suave y calmada que invite a la relajación y se debe coger un plumero. Ponemos a los niños en parejas, uno de ellos se tumba o se coloca sobre la misma.</a:t>
            </a:r>
          </a:p>
          <a:p>
            <a:pPr marL="0" indent="0">
              <a:buNone/>
            </a:pPr>
            <a:r>
              <a:rPr lang="es-MX" dirty="0" smtClean="0"/>
              <a:t>Desarrollo: Los </a:t>
            </a:r>
            <a:r>
              <a:rPr lang="es-MX" dirty="0"/>
              <a:t>niños que están tumbados deben cerrar los ojos y ponerse en una situación proclive a la relajación. Su compañero, con un plumero o cualquier objeto que permita las caricias, siguiendo la música, relaja a su compañeros.</a:t>
            </a:r>
          </a:p>
          <a:p>
            <a:pPr marL="0" indent="0">
              <a:buNone/>
            </a:pPr>
            <a:r>
              <a:rPr lang="es-MX" dirty="0" smtClean="0"/>
              <a:t>Cierre: Más </a:t>
            </a:r>
            <a:r>
              <a:rPr lang="es-MX" dirty="0"/>
              <a:t>tarde se cambia el turno y el otro compañero realiza la misma actividad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Evaluación: puede realizar la actividad correctamente 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2654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r>
              <a:rPr lang="es-ES" dirty="0" smtClean="0"/>
              <a:t>Realiza </a:t>
            </a:r>
            <a:r>
              <a:rPr lang="es-ES" dirty="0"/>
              <a:t>adecuaciones curriculares pertinentes en su planeación a partir de los resultados de la evaluación. </a:t>
            </a:r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Se realizaron diferentes adecuaciones como el espacio, el tiempo y los materiales en función del niño y las necesidades que se presentaron en el momento.</a:t>
            </a:r>
          </a:p>
          <a:p>
            <a:pPr marL="0" indent="0">
              <a:buNone/>
            </a:pPr>
            <a:r>
              <a:rPr lang="es-ES" dirty="0" smtClean="0"/>
              <a:t>Por lo regular las actividades se alargaron más de tiempo por el gusto que tenían los niños al realizarla.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461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Utiliza estrategias didácticas para promover un ambiente propicio para el aprendizaje. </a:t>
            </a:r>
          </a:p>
          <a:p>
            <a:pPr marL="0" indent="0">
              <a:buNone/>
            </a:pPr>
            <a:r>
              <a:rPr lang="es-ES" dirty="0" smtClean="0"/>
              <a:t>Todas la actividades se manejaron bajo un reglamento previo de la actividad, como..</a:t>
            </a:r>
          </a:p>
          <a:p>
            <a:pPr marL="0" indent="0">
              <a:buNone/>
            </a:pPr>
            <a:r>
              <a:rPr lang="es-ES" dirty="0" smtClean="0"/>
              <a:t>El buen manejo y respeto de </a:t>
            </a:r>
            <a:r>
              <a:rPr lang="es-ES" dirty="0" err="1" smtClean="0"/>
              <a:t>lso</a:t>
            </a:r>
            <a:r>
              <a:rPr lang="es-ES" dirty="0" smtClean="0"/>
              <a:t> materiales </a:t>
            </a:r>
          </a:p>
          <a:p>
            <a:pPr marL="0" indent="0">
              <a:buNone/>
            </a:pPr>
            <a:r>
              <a:rPr lang="es-ES" dirty="0" smtClean="0"/>
              <a:t>El seguir las indicaciones del maestro para realizar la actividad</a:t>
            </a:r>
          </a:p>
          <a:p>
            <a:pPr marL="0" indent="0">
              <a:buNone/>
            </a:pPr>
            <a:r>
              <a:rPr lang="es-ES" dirty="0" smtClean="0"/>
              <a:t>Respetar al compañero que </a:t>
            </a:r>
            <a:r>
              <a:rPr lang="es-ES" dirty="0" err="1" smtClean="0"/>
              <a:t>tardeba</a:t>
            </a:r>
            <a:r>
              <a:rPr lang="es-ES" dirty="0" smtClean="0"/>
              <a:t> un poco más en hacer el ejercicio </a:t>
            </a:r>
          </a:p>
          <a:p>
            <a:pPr marL="0" indent="0">
              <a:buNone/>
            </a:pPr>
            <a:r>
              <a:rPr lang="es-ES" dirty="0" smtClean="0"/>
              <a:t>Y no menospreciar a alguien si lo estaba haciendo mal.</a:t>
            </a:r>
          </a:p>
          <a:p>
            <a:pPr marL="0" indent="0">
              <a:buNone/>
            </a:pPr>
            <a:r>
              <a:rPr lang="es-ES" dirty="0" smtClean="0"/>
              <a:t>Ayudar a los compañeros que lo requerían </a:t>
            </a:r>
          </a:p>
          <a:p>
            <a:pPr marL="0" indent="0">
              <a:buNone/>
            </a:pPr>
            <a:r>
              <a:rPr lang="es-ES" dirty="0" smtClean="0"/>
              <a:t>El reglamento facilito la aplicación de las actividades </a:t>
            </a:r>
          </a:p>
          <a:p>
            <a:pPr marL="0" indent="0">
              <a:buNone/>
            </a:pPr>
            <a:r>
              <a:rPr lang="es-ES" dirty="0" smtClean="0"/>
              <a:t>Al mismo tiempo se manejo música instrumental para las actividades 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5646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Adecua las condiciones físicas en el aula de acuerdo al contexto y las características de los alumnos y el grupo. </a:t>
            </a:r>
          </a:p>
          <a:p>
            <a:pPr marL="0" indent="0">
              <a:buNone/>
            </a:pPr>
            <a:r>
              <a:rPr lang="es-ES" dirty="0" smtClean="0"/>
              <a:t>	</a:t>
            </a:r>
          </a:p>
          <a:p>
            <a:r>
              <a:rPr lang="es-ES" dirty="0" smtClean="0"/>
              <a:t>Debido al número de alumnos, algunas actividades se realizaron en el patio de la escuela, salón de usos múltiples.</a:t>
            </a:r>
          </a:p>
          <a:p>
            <a:r>
              <a:rPr lang="es-ES" dirty="0" smtClean="0"/>
              <a:t>Se pidió la colaboración de la hora de educación física para realizar algunas actividades que por falta de tiempo no se pudieron realizar dentro del aula.</a:t>
            </a:r>
          </a:p>
          <a:p>
            <a:r>
              <a:rPr lang="es-ES" dirty="0" smtClean="0"/>
              <a:t>Los materiales siempre fueron suficientes para todos los alumnos, aun que no se les dificultaba compartir.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11026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Promueve actividades que involucran el trabajo colaborativo para impulsar el compromiso, la responsabilidad y la solidaridad de los alumnos. </a:t>
            </a:r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Durante las actividades se manejo mucho la ayuda de los mismos compañeros para corregir actitudes que no eran correctas de acuerdo al reglamento que se estableció</a:t>
            </a:r>
          </a:p>
          <a:p>
            <a:pPr marL="0" indent="0">
              <a:buNone/>
            </a:pPr>
            <a:r>
              <a:rPr lang="es-ES" dirty="0" smtClean="0"/>
              <a:t>Aun que los materiales eran suficientes, se observó un buen trabajo en equipo entre todos los niños</a:t>
            </a:r>
          </a:p>
          <a:p>
            <a:pPr marL="0" indent="0">
              <a:buNone/>
            </a:pPr>
            <a:r>
              <a:rPr lang="es-ES" dirty="0" smtClean="0"/>
              <a:t>Al hacer competencias entre los equipos se motivaba a que ganaran, al final se respeto al ganador y no hubo problemas.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345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  <p:pic>
        <p:nvPicPr>
          <p:cNvPr id="1026" name="Picture 2" descr="https://scontent.fgdl4-1.fna.fbcdn.net/v/t34.0-12/24133729_190251544869315_1923945546_n.jpg?oh=5546964d4f63a9d123fcaf0845e2e58d&amp;oe=5A2313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105" y="1941023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content.fgdl4-1.fna.fbcdn.net/v/t34.0-12/21769603_170289686865501_791154018_n.jpg?oh=c1c7ba5f25324b62f30549dec242d1d3&amp;oe=5A2201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556" y="1659669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B4A82B-4955-4ACF-B65E-248F2F50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44" y="63840"/>
            <a:ext cx="10058400" cy="1609344"/>
          </a:xfrm>
        </p:spPr>
        <p:txBody>
          <a:bodyPr/>
          <a:lstStyle/>
          <a:p>
            <a:r>
              <a:rPr lang="es-MX" dirty="0"/>
              <a:t>Adecuaciones aplicadas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1D9150F-A4EF-42B4-909D-C988A9A81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4 Marcador de contenido">
            <a:extLst>
              <a:ext uri="{FF2B5EF4-FFF2-40B4-BE49-F238E27FC236}">
                <a16:creationId xmlns:a16="http://schemas.microsoft.com/office/drawing/2014/main" xmlns="" id="{D7345542-48C6-445F-8C02-C21240FBE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457611"/>
              </p:ext>
            </p:extLst>
          </p:nvPr>
        </p:nvGraphicFramePr>
        <p:xfrm>
          <a:off x="486752" y="1224960"/>
          <a:ext cx="11171584" cy="54383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64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4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2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38756"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del 30 de octubre al 3 de noviembre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Lunes 30 de octubre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Botones del cerebro (gimnasia cerebral)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¿ubica diferentes partes del cuerpo?</a:t>
                      </a:r>
                    </a:p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Martes 31 de octubre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Gateo cruzado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logra identificar y coordinar las partes del cuerpo.</a:t>
                      </a:r>
                    </a:p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692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Miércoles 1 de noviembre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Ochos locos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realiza los ejercicios de manera correcta, tomando en cuenta los aspectos psicomotores </a:t>
                      </a:r>
                    </a:p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Jueves 2 de noviembre (día no laborado)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Viernes 3 de noviembre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err="1"/>
                        <a:t>Mandalas</a:t>
                      </a:r>
                      <a:r>
                        <a:rPr lang="es-ES" sz="16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Expresarse a través de los colores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882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33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2175590-8356-4330-861D-E9177FCC5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065" y="-217866"/>
            <a:ext cx="10058400" cy="1609344"/>
          </a:xfrm>
        </p:spPr>
        <p:txBody>
          <a:bodyPr/>
          <a:lstStyle/>
          <a:p>
            <a:r>
              <a:rPr lang="es-MX" b="1" dirty="0"/>
              <a:t>Botones del Cerebro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0A95B77-9E01-4CD7-8867-B06570F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3" y="1232453"/>
            <a:ext cx="11489635" cy="4939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Campo: Desarrollo físico y salud </a:t>
            </a:r>
          </a:p>
          <a:p>
            <a:pPr marL="0" indent="0">
              <a:buNone/>
            </a:pPr>
            <a:r>
              <a:rPr lang="es-MX" dirty="0"/>
              <a:t>Aspecto: coordinación, fuerza y equilibrio 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</a:t>
            </a:r>
          </a:p>
          <a:p>
            <a:pPr marL="0" indent="0">
              <a:buNone/>
            </a:pPr>
            <a:r>
              <a:rPr lang="es-MX" dirty="0"/>
              <a:t>Aprendizaje Esperado: Participa en juegos que lo hacen identificar y mover distintas partes de su cuerpo.</a:t>
            </a:r>
          </a:p>
          <a:p>
            <a:pPr marL="0" indent="0">
              <a:buNone/>
            </a:pPr>
            <a:r>
              <a:rPr lang="es-MX" dirty="0"/>
              <a:t>Inicio: Se debe colocar una mano en el ombligo y con la otra se deben ubicar 'unos botones’ </a:t>
            </a:r>
          </a:p>
          <a:p>
            <a:pPr marL="0" indent="0">
              <a:buNone/>
            </a:pPr>
            <a:r>
              <a:rPr lang="es-MX" dirty="0"/>
              <a:t>Desarrollo: en la unión de la clavícula con el esternón. Sólo con esta mano se hacen movimientos circulares en el sentido de las manecillas del reloj (izquierda, derecha).</a:t>
            </a:r>
          </a:p>
          <a:p>
            <a:pPr marL="0" indent="0">
              <a:buNone/>
            </a:pPr>
            <a:r>
              <a:rPr lang="es-MX" dirty="0"/>
              <a:t>Cierre: ¿lograste hacer el ejercicio? ¿te pareció divertida la actividad?</a:t>
            </a:r>
          </a:p>
          <a:p>
            <a:r>
              <a:rPr lang="es-MX" b="1" dirty="0"/>
              <a:t>Beneficios:</a:t>
            </a:r>
            <a:r>
              <a:rPr lang="es-MX" dirty="0"/>
              <a:t> Estimula la función visual y además la lectura. Adicionalmente, promueve la relación de los hemisferios del cerebro y la coordinación bilateral.</a:t>
            </a:r>
          </a:p>
          <a:p>
            <a:pPr marL="0" indent="0">
              <a:buNone/>
            </a:pPr>
            <a:r>
              <a:rPr lang="es-MX" dirty="0"/>
              <a:t>Evaluación: ¿ubica diferentes partes del cuerpo?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318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C887E64-1C90-4B56-B499-2F61B3D4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039" y="471380"/>
            <a:ext cx="10058400" cy="906846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Gateo Cruzado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A31B1DD-CE41-40AD-8AE2-6035B26CD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7" y="1179443"/>
            <a:ext cx="11343861" cy="4992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Campo: Desarrollo físico y salud </a:t>
            </a:r>
          </a:p>
          <a:p>
            <a:pPr marL="0" indent="0">
              <a:buNone/>
            </a:pPr>
            <a:r>
              <a:rPr lang="es-MX" dirty="0"/>
              <a:t>Aspecto: coordinación, fuerza y equilibrio 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</a:t>
            </a:r>
          </a:p>
          <a:p>
            <a:pPr marL="0" indent="0">
              <a:buNone/>
            </a:pPr>
            <a:r>
              <a:rPr lang="es-MX" dirty="0"/>
              <a:t>Aprendizaje Esperado: Participa en juegos que lo hacen identificar y mover distintas partes de su cuerpo.</a:t>
            </a:r>
          </a:p>
          <a:p>
            <a:pPr marL="0" indent="0">
              <a:buNone/>
            </a:pPr>
            <a:r>
              <a:rPr lang="es-MX" dirty="0"/>
              <a:t>Inicio: se le pide que mueva un brazo simultáneamente con la pierna de la parte opuesta del cuerpo. </a:t>
            </a:r>
          </a:p>
          <a:p>
            <a:pPr marL="0" indent="0">
              <a:buNone/>
            </a:pPr>
            <a:r>
              <a:rPr lang="es-MX" dirty="0"/>
              <a:t>Desarrollo: Hay diferentes formas de hacerlo: dobla una rodilla y levántala para tocarla con la mano del lado opuesto o dobla la rodilla llevando el pie hacia atrás y tócalo con la mano del lado contrario. </a:t>
            </a:r>
          </a:p>
          <a:p>
            <a:pPr marL="0" indent="0">
              <a:buNone/>
            </a:pPr>
            <a:r>
              <a:rPr lang="es-MX" dirty="0"/>
              <a:t>Cierre: En los niños más pequeños, también se puede hacer con la rodilla y los codos.</a:t>
            </a:r>
          </a:p>
          <a:p>
            <a:pPr marL="0" indent="0">
              <a:buNone/>
            </a:pPr>
            <a:r>
              <a:rPr lang="es-MX" dirty="0"/>
              <a:t>Evaluación: logra identificar y coordinar las partes del cuerpo.</a:t>
            </a:r>
          </a:p>
          <a:p>
            <a:pPr marL="0" indent="0">
              <a:buNone/>
            </a:pP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54949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F2B6A0-C70A-4095-9D67-41A4EF5C3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379" y="-138220"/>
            <a:ext cx="10058400" cy="1609344"/>
          </a:xfrm>
        </p:spPr>
        <p:txBody>
          <a:bodyPr/>
          <a:lstStyle/>
          <a:p>
            <a:r>
              <a:rPr lang="es-MX" dirty="0"/>
              <a:t>Ochos locos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3F36479-5F58-4519-B60A-29C0E0AA1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3" y="1590261"/>
            <a:ext cx="11608905" cy="49563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Campo: Desarrollo físico y salud </a:t>
            </a:r>
          </a:p>
          <a:p>
            <a:pPr marL="0" indent="0">
              <a:buNone/>
            </a:pPr>
            <a:r>
              <a:rPr lang="es-MX" dirty="0"/>
              <a:t>Aspecto: coordinación, fuerza y equilibrio </a:t>
            </a:r>
          </a:p>
          <a:p>
            <a:pPr marL="0" indent="0">
              <a:buNone/>
            </a:pPr>
            <a:r>
              <a:rPr lang="es-MX" dirty="0"/>
              <a:t>Competencia: Mantiene el control de movimientos que implican fuerza, velocidad y flexibilidad en juegos y actividades de ejercicio físico</a:t>
            </a:r>
          </a:p>
          <a:p>
            <a:pPr marL="0" indent="0">
              <a:buNone/>
            </a:pPr>
            <a:r>
              <a:rPr lang="es-MX" dirty="0"/>
              <a:t>Aprendizaje Esperado: Participa en juegos que lo hacen identificar y mover distintas partes de su cuerpo.</a:t>
            </a:r>
          </a:p>
          <a:p>
            <a:pPr marL="0" indent="0">
              <a:buNone/>
            </a:pPr>
            <a:r>
              <a:rPr lang="es-MX" dirty="0"/>
              <a:t>Inicio: Recarga el oído derecho sobre el hombro derecho y deja caer el brazo. Mantén la cabeza apoyando tu oreja en el hombro. Extiende bien tu brazo derecho como si fueras a recoger algo del suelo. Relaja tus rodillas, abre tus piernas y reflexiona tu cadera. </a:t>
            </a:r>
          </a:p>
          <a:p>
            <a:pPr marL="0" indent="0">
              <a:buNone/>
            </a:pPr>
            <a:r>
              <a:rPr lang="es-MX" dirty="0"/>
              <a:t>Desarrollo: Dibuja, con todo tu brazo y con la cabeza, tres ochos acostados en el suelo empezando por la derecha. Permite que tus ojos sigan el movimiento de tu brazo y que el centro del ocho quede frente a ti. Si tu ojo va más rápido que tu brazo y tu cabeza, disminuye la velocidad de tu ojo. Repite el ejercicio en la dirección contraria tres veces. Cambia de posición, ahora con el brazo izquierdo y apoyando tu cabeza en el hombro izquierdo. Dibuja tres ochos a la derecha y luego tres a la izquierda.</a:t>
            </a:r>
          </a:p>
          <a:p>
            <a:pPr marL="0" indent="0">
              <a:buNone/>
            </a:pPr>
            <a:r>
              <a:rPr lang="es-MX" dirty="0"/>
              <a:t>Cierre: comparte tu dibujo con el resto de tus compañeros.</a:t>
            </a:r>
          </a:p>
          <a:p>
            <a:pPr marL="0" indent="0">
              <a:buNone/>
            </a:pPr>
            <a:r>
              <a:rPr lang="es-MX" dirty="0"/>
              <a:t>Evaluación: realiza los ejercicios de manera correcta, tomando en cuenta los aspectos psicomotores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739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CED1D5-5C9D-418B-84F6-9C123E524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Mandalas</a:t>
            </a:r>
            <a:r>
              <a:rPr lang="es-MX" dirty="0"/>
              <a:t>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5CEE3F4-01D7-4439-B3BC-F6A582697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616765"/>
            <a:ext cx="10058400" cy="4890052"/>
          </a:xfrm>
        </p:spPr>
        <p:txBody>
          <a:bodyPr>
            <a:normAutofit/>
          </a:bodyPr>
          <a:lstStyle/>
          <a:p>
            <a:r>
              <a:rPr lang="es-MX" dirty="0"/>
              <a:t>Campo: expresión y apreciación artística</a:t>
            </a:r>
          </a:p>
          <a:p>
            <a:r>
              <a:rPr lang="es-MX" dirty="0"/>
              <a:t>Aspecto: expresión y apreciación visual </a:t>
            </a:r>
          </a:p>
          <a:p>
            <a:r>
              <a:rPr lang="es-MX" dirty="0"/>
              <a:t>Competencia: Expresa ideas, sentimientos y fantasías mediante la creación de representaciones visuales, usando técnicas y materiales variados. </a:t>
            </a:r>
          </a:p>
          <a:p>
            <a:r>
              <a:rPr lang="es-MX" dirty="0"/>
              <a:t>Aprendizaje esperado: Explica y comparte con sus compañeros las ideas personales que quiso expresar mediante su creación artística</a:t>
            </a:r>
          </a:p>
          <a:p>
            <a:r>
              <a:rPr lang="es-MX" dirty="0"/>
              <a:t>Inicio: escoger entre diferentes </a:t>
            </a:r>
            <a:r>
              <a:rPr lang="es-MX" dirty="0" err="1"/>
              <a:t>mandalas</a:t>
            </a:r>
            <a:r>
              <a:rPr lang="es-MX" dirty="0"/>
              <a:t>, al igual que los colores que desea utilizar para pintar (marcadores, crayolas, </a:t>
            </a:r>
            <a:r>
              <a:rPr lang="es-MX" dirty="0" err="1"/>
              <a:t>pincelines</a:t>
            </a:r>
            <a:r>
              <a:rPr lang="es-MX" dirty="0"/>
              <a:t>)</a:t>
            </a:r>
          </a:p>
          <a:p>
            <a:r>
              <a:rPr lang="es-MX" dirty="0"/>
              <a:t>desarrollo: escuchar música clásica mientras esta </a:t>
            </a:r>
            <a:r>
              <a:rPr lang="es-MX" dirty="0" err="1"/>
              <a:t>pontando</a:t>
            </a:r>
            <a:r>
              <a:rPr lang="es-MX" dirty="0"/>
              <a:t> su </a:t>
            </a:r>
            <a:r>
              <a:rPr lang="es-MX" dirty="0" err="1"/>
              <a:t>mandala</a:t>
            </a:r>
            <a:r>
              <a:rPr lang="es-MX" dirty="0"/>
              <a:t> para que mantenga mejor la concentración hacia su trabajo</a:t>
            </a:r>
          </a:p>
          <a:p>
            <a:r>
              <a:rPr lang="es-MX" dirty="0"/>
              <a:t>cierre: compartir con sus compañeros como se sintió al realizar la </a:t>
            </a:r>
            <a:r>
              <a:rPr lang="es-MX" dirty="0" err="1"/>
              <a:t>activiada</a:t>
            </a:r>
            <a:r>
              <a:rPr lang="es-MX" dirty="0"/>
              <a:t> de la </a:t>
            </a:r>
            <a:r>
              <a:rPr lang="es-MX" dirty="0" err="1"/>
              <a:t>mandala</a:t>
            </a:r>
            <a:r>
              <a:rPr lang="es-MX" dirty="0"/>
              <a:t>, por qué escogió los colores y que técnica utilizo para colorear.</a:t>
            </a:r>
          </a:p>
          <a:p>
            <a:r>
              <a:rPr lang="es-MX" dirty="0"/>
              <a:t>Evaluación:  expresarse a través de los colores.</a:t>
            </a:r>
          </a:p>
        </p:txBody>
      </p:sp>
    </p:spTree>
    <p:extLst>
      <p:ext uri="{BB962C8B-B14F-4D97-AF65-F5344CB8AC3E}">
        <p14:creationId xmlns:p14="http://schemas.microsoft.com/office/powerpoint/2010/main" val="221781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D45AB3-0E52-4029-96CB-AFB6017AF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463" y="1261401"/>
            <a:ext cx="9966960" cy="3035808"/>
          </a:xfrm>
        </p:spPr>
        <p:txBody>
          <a:bodyPr/>
          <a:lstStyle/>
          <a:p>
            <a:pPr algn="ctr"/>
            <a:r>
              <a:rPr lang="es-MX" dirty="0" smtClean="0"/>
              <a:t>Ejercicios de psicomotricidad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CFC7E85-FA5E-4FE6-8272-9E51BC686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Segunda  semana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765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90B4A82B-4955-4ACF-B65E-248F2F508B14}"/>
              </a:ext>
            </a:extLst>
          </p:cNvPr>
          <p:cNvSpPr txBox="1">
            <a:spLocks/>
          </p:cNvSpPr>
          <p:nvPr/>
        </p:nvSpPr>
        <p:spPr>
          <a:xfrm>
            <a:off x="1043344" y="63840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Adecuaciones aplicadas</a:t>
            </a:r>
            <a:endParaRPr lang="es-MX" dirty="0"/>
          </a:p>
        </p:txBody>
      </p:sp>
      <p:graphicFrame>
        <p:nvGraphicFramePr>
          <p:cNvPr id="5" name="4 Marcador de contenido">
            <a:extLst>
              <a:ext uri="{FF2B5EF4-FFF2-40B4-BE49-F238E27FC236}">
                <a16:creationId xmlns:a16="http://schemas.microsoft.com/office/drawing/2014/main" xmlns="" id="{D7345542-48C6-445F-8C02-C21240FBE5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944643"/>
              </p:ext>
            </p:extLst>
          </p:nvPr>
        </p:nvGraphicFramePr>
        <p:xfrm>
          <a:off x="486752" y="1224960"/>
          <a:ext cx="11171584" cy="52947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64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64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42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38756"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 del 30 de octubre al 3 de noviembre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Lunes </a:t>
                      </a:r>
                      <a:r>
                        <a:rPr lang="es-ES" sz="1600" dirty="0" smtClean="0"/>
                        <a:t>6 </a:t>
                      </a:r>
                      <a:r>
                        <a:rPr lang="es-ES" sz="1600" dirty="0"/>
                        <a:t>de </a:t>
                      </a:r>
                      <a:r>
                        <a:rPr lang="es-ES" sz="1600" dirty="0" smtClean="0"/>
                        <a:t>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Ejercicio</a:t>
                      </a:r>
                      <a:r>
                        <a:rPr lang="es-ES" sz="1600" baseline="0" dirty="0" smtClean="0"/>
                        <a:t> de lenguaje con cajeta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Practica movimientos</a:t>
                      </a:r>
                      <a:r>
                        <a:rPr lang="es-MX" sz="1600" baseline="0" dirty="0" smtClean="0"/>
                        <a:t> con la lengua </a:t>
                      </a:r>
                      <a:endParaRPr lang="es-MX" sz="1600" dirty="0"/>
                    </a:p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9171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Martes </a:t>
                      </a:r>
                      <a:r>
                        <a:rPr lang="es-ES" sz="1600" dirty="0" smtClean="0"/>
                        <a:t>7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Trabalenguas de</a:t>
                      </a:r>
                      <a:r>
                        <a:rPr lang="es-ES" sz="1600" baseline="0" dirty="0" smtClean="0"/>
                        <a:t> la letra «r»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logra </a:t>
                      </a:r>
                      <a:r>
                        <a:rPr lang="es-MX" sz="1600" dirty="0" smtClean="0"/>
                        <a:t>articular</a:t>
                      </a:r>
                      <a:r>
                        <a:rPr lang="es-MX" sz="1600" baseline="0" dirty="0" smtClean="0"/>
                        <a:t> correctamente las palabras.</a:t>
                      </a:r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692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Miércoles </a:t>
                      </a:r>
                      <a:r>
                        <a:rPr lang="es-ES" sz="1600" dirty="0" smtClean="0"/>
                        <a:t>8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Practica de las maestras titulares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Jueves </a:t>
                      </a:r>
                      <a:r>
                        <a:rPr lang="es-ES" sz="1600" dirty="0" smtClean="0"/>
                        <a:t>9 de noviembre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Practica de las maestras titulares 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53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Viernes </a:t>
                      </a:r>
                      <a:r>
                        <a:rPr lang="es-ES" sz="1600" dirty="0" smtClean="0"/>
                        <a:t>10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dirty="0" smtClean="0"/>
                        <a:t>de </a:t>
                      </a:r>
                      <a:r>
                        <a:rPr lang="es-ES" sz="1600" dirty="0"/>
                        <a:t>noviembre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Practica de las</a:t>
                      </a:r>
                      <a:r>
                        <a:rPr lang="es-ES" sz="1600" baseline="0" dirty="0" smtClean="0"/>
                        <a:t> maestras titulares</a:t>
                      </a:r>
                      <a:endParaRPr lang="es-E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34882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88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127</TotalTime>
  <Words>2458</Words>
  <Application>Microsoft Office PowerPoint</Application>
  <PresentationFormat>Personalizado</PresentationFormat>
  <Paragraphs>246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Letras en madera</vt:lpstr>
      <vt:lpstr>Gimnasia cerebral</vt:lpstr>
      <vt:lpstr>¿Por qué los ejercicios cerebrales para niños?</vt:lpstr>
      <vt:lpstr>Adecuaciones aplicadas</vt:lpstr>
      <vt:lpstr>Botones del Cerebro</vt:lpstr>
      <vt:lpstr>Gateo Cruzado </vt:lpstr>
      <vt:lpstr>Ochos locos</vt:lpstr>
      <vt:lpstr>Mandalas </vt:lpstr>
      <vt:lpstr>Ejercicios de psicomotricidad</vt:lpstr>
      <vt:lpstr>Presentación de PowerPoint</vt:lpstr>
      <vt:lpstr>Cajeta en la cara </vt:lpstr>
      <vt:lpstr>Trabalenguas con la letra «r»</vt:lpstr>
      <vt:lpstr>Ejercicios de ubicación espacial</vt:lpstr>
      <vt:lpstr>Presentación de PowerPoint</vt:lpstr>
      <vt:lpstr>Ejercicios con paliacate </vt:lpstr>
      <vt:lpstr>Ensayo de baile revolucionario </vt:lpstr>
      <vt:lpstr>Ejercicio con una silla </vt:lpstr>
      <vt:lpstr>Carrera de costales</vt:lpstr>
      <vt:lpstr>métodos de relajación </vt:lpstr>
      <vt:lpstr>Presentación de PowerPoint</vt:lpstr>
      <vt:lpstr>Jacobson </vt:lpstr>
      <vt:lpstr>autógeno de Schultz </vt:lpstr>
      <vt:lpstr>Método de relajación a través del juego de Rejoue </vt:lpstr>
      <vt:lpstr>Actividad El plumero 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Reflexión en función de las competencias profesionales. </vt:lpstr>
      <vt:lpstr>EVIDENCIAS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Gimnasia cerebral</dc:title>
  <dc:creator>jessi valdes'</dc:creator>
  <cp:lastModifiedBy>ENEP</cp:lastModifiedBy>
  <cp:revision>14</cp:revision>
  <dcterms:created xsi:type="dcterms:W3CDTF">2017-10-19T15:08:06Z</dcterms:created>
  <dcterms:modified xsi:type="dcterms:W3CDTF">2017-11-30T15:54:45Z</dcterms:modified>
</cp:coreProperties>
</file>