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7" r:id="rId6"/>
    <p:sldId id="260" r:id="rId7"/>
    <p:sldId id="261" r:id="rId8"/>
    <p:sldId id="259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39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56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60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97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07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06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27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59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1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1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5A88-FE4B-4044-A6BF-E460BDDC7EB4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AC33-F332-49A4-B6FF-69E767486A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00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26064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Escuela Normal de Educación Preescolar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53" y="722313"/>
            <a:ext cx="1139239" cy="148917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27584" y="2211485"/>
            <a:ext cx="6624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Educación histórica en diversos contextos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3ºA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Alumna: Leisly Mónica Domínguez Martínez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Docente: Ramón de Jesús Reséndiz Sánchez 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Trabajo a realizar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Propuesta didáctica con enfoque a museo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3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Museo del desierto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Jardín de niños Constituyentes 1917 </a:t>
            </a:r>
            <a:r>
              <a:rPr lang="es-ES" dirty="0">
                <a:latin typeface="Arial" pitchFamily="34" charset="0"/>
                <a:cs typeface="Arial" pitchFamily="34" charset="0"/>
              </a:rPr>
              <a:t>M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anuel doblado 636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Clave: 05EJN0020O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Grado 1º Sección A </a:t>
            </a:r>
          </a:p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Directora: Nadia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Etelina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Dávila Ruiz </a:t>
            </a:r>
          </a:p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Niños: 18    Niñas: 17  total : 3 5</a:t>
            </a:r>
          </a:p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Fecha de </a:t>
            </a:r>
            <a:r>
              <a:rPr lang="es-ES" smtClean="0">
                <a:latin typeface="Arial" pitchFamily="34" charset="0"/>
                <a:cs typeface="Arial" pitchFamily="34" charset="0"/>
              </a:rPr>
              <a:t>implementación lunes 4 Dic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al  7 Dic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533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08649"/>
              </p:ext>
            </p:extLst>
          </p:nvPr>
        </p:nvGraphicFramePr>
        <p:xfrm>
          <a:off x="251520" y="332656"/>
          <a:ext cx="8496943" cy="6172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7672"/>
                <a:gridCol w="1096487"/>
                <a:gridCol w="2540779"/>
                <a:gridCol w="3352005"/>
              </a:tblGrid>
              <a:tr h="432048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KateCelebration" pitchFamily="2" charset="0"/>
                          <a:ea typeface="KateCelebration" pitchFamily="2" charset="0"/>
                          <a:cs typeface="Arial" pitchFamily="34" charset="0"/>
                        </a:rPr>
                        <a:t>Campo formativo</a:t>
                      </a:r>
                      <a:endParaRPr lang="es-ES" sz="1400" dirty="0">
                        <a:latin typeface="KateCelebration" pitchFamily="2" charset="0"/>
                        <a:ea typeface="KateCelebration" pitchFamily="2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KateCelebration" pitchFamily="2" charset="0"/>
                          <a:ea typeface="KateCelebration" pitchFamily="2" charset="0"/>
                          <a:cs typeface="Arial" pitchFamily="34" charset="0"/>
                        </a:rPr>
                        <a:t>Aspecto </a:t>
                      </a:r>
                      <a:endParaRPr lang="es-ES" sz="1400" dirty="0">
                        <a:latin typeface="KateCelebration" pitchFamily="2" charset="0"/>
                        <a:ea typeface="KateCelebration" pitchFamily="2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KateCelebration" pitchFamily="2" charset="0"/>
                          <a:ea typeface="KateCelebration" pitchFamily="2" charset="0"/>
                          <a:cs typeface="Arial" pitchFamily="34" charset="0"/>
                        </a:rPr>
                        <a:t>Competencia</a:t>
                      </a:r>
                      <a:endParaRPr lang="es-ES" sz="1400" dirty="0">
                        <a:latin typeface="KateCelebration" pitchFamily="2" charset="0"/>
                        <a:ea typeface="KateCelebration" pitchFamily="2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KateCelebration" pitchFamily="2" charset="0"/>
                          <a:ea typeface="KateCelebration" pitchFamily="2" charset="0"/>
                          <a:cs typeface="Arial" pitchFamily="34" charset="0"/>
                        </a:rPr>
                        <a:t>Aprendizaje esperado </a:t>
                      </a:r>
                      <a:endParaRPr lang="es-ES" sz="1400" dirty="0">
                        <a:latin typeface="KateCelebration" pitchFamily="2" charset="0"/>
                        <a:ea typeface="KateCelebration" pitchFamily="2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92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Lenguaje y comunicación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Lenguaje</a:t>
                      </a:r>
                      <a:r>
                        <a:rPr lang="es-ES" sz="1200" baseline="0" dirty="0" smtClean="0">
                          <a:latin typeface="+mn-lt"/>
                        </a:rPr>
                        <a:t> Escrito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Reconoce</a:t>
                      </a:r>
                      <a:r>
                        <a:rPr lang="es-ES" sz="1200" baseline="0" dirty="0" smtClean="0">
                          <a:latin typeface="+mn-lt"/>
                        </a:rPr>
                        <a:t> características del sistema  de escritura al utilizar los recursos  propios ( marcas , grafías letras)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Compara  las características graficas</a:t>
                      </a:r>
                      <a:r>
                        <a:rPr lang="es-ES" sz="1200" baseline="0" dirty="0" smtClean="0">
                          <a:latin typeface="+mn-lt"/>
                        </a:rPr>
                        <a:t>  de su nombre con la de sus compañeros y otras palabras escritas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492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Pensamiento</a:t>
                      </a:r>
                      <a:r>
                        <a:rPr lang="es-ES" sz="1200" baseline="0" dirty="0" smtClean="0">
                          <a:latin typeface="+mn-lt"/>
                        </a:rPr>
                        <a:t> matemático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Número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Utiliza los</a:t>
                      </a:r>
                      <a:r>
                        <a:rPr lang="es-ES" sz="1200" baseline="0" dirty="0" smtClean="0">
                          <a:latin typeface="+mn-lt"/>
                        </a:rPr>
                        <a:t> números en situaciones variadas que implican poner en práctica los principios de conteo ,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Utiliza los</a:t>
                      </a:r>
                      <a:r>
                        <a:rPr lang="es-ES" sz="1200" baseline="0" dirty="0" smtClean="0">
                          <a:latin typeface="+mn-lt"/>
                        </a:rPr>
                        <a:t> números en situaciones variadas que implican poner en práctica los principios de conteo </a:t>
                      </a:r>
                      <a:endParaRPr lang="es-ES" sz="12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072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Desarrollo físico y salud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Coordinación</a:t>
                      </a:r>
                      <a:r>
                        <a:rPr lang="es-ES" sz="1200" baseline="0" dirty="0" smtClean="0">
                          <a:latin typeface="+mn-lt"/>
                        </a:rPr>
                        <a:t> </a:t>
                      </a:r>
                    </a:p>
                    <a:p>
                      <a:pPr algn="just"/>
                      <a:r>
                        <a:rPr lang="es-ES" sz="1200" baseline="0" dirty="0" smtClean="0">
                          <a:latin typeface="+mn-lt"/>
                        </a:rPr>
                        <a:t>Fuerza y equilibrio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-Mantiene</a:t>
                      </a:r>
                      <a:r>
                        <a:rPr lang="es-ES" sz="1200" baseline="0" dirty="0" smtClean="0">
                          <a:latin typeface="+mn-lt"/>
                        </a:rPr>
                        <a:t> el control de movimiento que implican fuerza , velocidad y flexibilidad de juegos y actividades de ejercicio físico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aseline="0" dirty="0" smtClean="0">
                          <a:latin typeface="+mn-lt"/>
                        </a:rPr>
                        <a:t>Participa en juegos que  implican habilidades básicas como gatear  , reptar , caminar, correr , saltar , lanzar , atrapar, golpear , trepar, patear en  espacios libres o en espacios cerrados 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347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Expresión y apreciación artística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Expresión</a:t>
                      </a:r>
                      <a:r>
                        <a:rPr lang="es-ES" sz="1200" baseline="0" dirty="0" smtClean="0">
                          <a:latin typeface="+mn-lt"/>
                        </a:rPr>
                        <a:t> y apreciación musical Expresión y apreciación visual 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-Expresa su sensibilidad , imaginación e inventiva</a:t>
                      </a:r>
                      <a:r>
                        <a:rPr lang="es-ES" sz="1200" baseline="0" dirty="0" smtClean="0">
                          <a:latin typeface="+mn-lt"/>
                        </a:rPr>
                        <a:t> al interpretar o crear canciones  y melodías </a:t>
                      </a:r>
                    </a:p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-Expresa ideas</a:t>
                      </a:r>
                      <a:r>
                        <a:rPr lang="es-ES" sz="1200" baseline="0" dirty="0" smtClean="0">
                          <a:latin typeface="+mn-lt"/>
                        </a:rPr>
                        <a:t> y sentimientos  y fantasías mediante la creación de representaciones visuales , usando técnicas y materiales  variados.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Escucha , canta canciones y participa en juegos y rondas 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latin typeface="+mn-lt"/>
                        </a:rPr>
                        <a:t>-</a:t>
                      </a:r>
                      <a:r>
                        <a:rPr lang="es-ES" sz="1200" baseline="0" dirty="0" smtClean="0">
                          <a:latin typeface="+mn-lt"/>
                        </a:rPr>
                        <a:t>Manipula arcilla o maso o modela con ellos y descubre sus posibilidades para crear una obra plástica </a:t>
                      </a:r>
                    </a:p>
                    <a:p>
                      <a:pPr algn="just"/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957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Exploración</a:t>
                      </a:r>
                      <a:r>
                        <a:rPr lang="es-ES" sz="1200" baseline="0" dirty="0" smtClean="0">
                          <a:latin typeface="+mn-lt"/>
                        </a:rPr>
                        <a:t> y conocimiento del mundo 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Cultura y vida social </a:t>
                      </a:r>
                    </a:p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Mundo Natural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Participa en actividades que le hacen comprender  la importancia  de la acción humana en el mejoramiento </a:t>
                      </a:r>
                    </a:p>
                    <a:p>
                      <a:pPr algn="just"/>
                      <a:endParaRPr lang="es-ES" sz="1200" dirty="0" smtClean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Conversa sobre las responsabilidades que le toca cumplir</a:t>
                      </a:r>
                      <a:r>
                        <a:rPr lang="es-ES" sz="1200" baseline="0" dirty="0" smtClean="0">
                          <a:latin typeface="+mn-lt"/>
                        </a:rPr>
                        <a:t> en la casa  y en la escuela , y porque  es importante su participación en ellas.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latin typeface="+mn-lt"/>
                        </a:rPr>
                        <a:t>-</a:t>
                      </a:r>
                      <a:r>
                        <a:rPr lang="es-ES" sz="1200" dirty="0" smtClean="0"/>
                        <a:t>contrasta sus ideas iniciales</a:t>
                      </a:r>
                      <a:r>
                        <a:rPr lang="es-ES" sz="12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929">
                <a:tc>
                  <a:txBody>
                    <a:bodyPr/>
                    <a:lstStyle/>
                    <a:p>
                      <a:pPr algn="just"/>
                      <a:r>
                        <a:rPr lang="es-ES" sz="1200" dirty="0" smtClean="0">
                          <a:latin typeface="+mn-lt"/>
                        </a:rPr>
                        <a:t>Desarrollo</a:t>
                      </a:r>
                      <a:r>
                        <a:rPr lang="es-ES" sz="1200" baseline="0" dirty="0" smtClean="0">
                          <a:latin typeface="+mn-lt"/>
                        </a:rPr>
                        <a:t> personal y social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dirty="0" smtClean="0">
                          <a:latin typeface="+mn-lt"/>
                        </a:rPr>
                        <a:t>Relaciones</a:t>
                      </a:r>
                      <a:r>
                        <a:rPr lang="es-ES" sz="1100" baseline="0" dirty="0" smtClean="0">
                          <a:latin typeface="+mn-lt"/>
                        </a:rPr>
                        <a:t> interpersonales </a:t>
                      </a:r>
                      <a:endParaRPr lang="es-ES" sz="11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 sus cualidades y capacidades y desarrolla su sensibilidad hacia las cualidades y necesidades de otros.</a:t>
                      </a:r>
                      <a:endParaRPr lang="es-ES" sz="11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Acepta a sus compañeros y compañeras como son y aprende a actuar de acuerdo con los valores necesarios para la vida en comunidad y los ejerce en su vida cotidiana</a:t>
                      </a:r>
                      <a:endParaRPr lang="es-ES" sz="1200" dirty="0">
                        <a:latin typeface="+mn-lt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19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448915"/>
              </p:ext>
            </p:extLst>
          </p:nvPr>
        </p:nvGraphicFramePr>
        <p:xfrm>
          <a:off x="179512" y="836712"/>
          <a:ext cx="8751480" cy="5728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379510"/>
                <a:gridCol w="3552530"/>
                <a:gridCol w="1008112"/>
                <a:gridCol w="993423"/>
                <a:gridCol w="1097825"/>
              </a:tblGrid>
              <a:tr h="432048"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Nombre de la actividad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Aprendizaje esperado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Descripción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Evaluación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Materiales</a:t>
                      </a:r>
                    </a:p>
                    <a:p>
                      <a:r>
                        <a:rPr lang="es-ES" sz="1100" dirty="0" smtClean="0"/>
                        <a:t>Organización 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Espacio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Tiempo </a:t>
                      </a:r>
                    </a:p>
                  </a:txBody>
                  <a:tcPr/>
                </a:tc>
              </a:tr>
              <a:tr h="269736">
                <a:tc rowSpan="2">
                  <a:txBody>
                    <a:bodyPr/>
                    <a:lstStyle/>
                    <a:p>
                      <a:r>
                        <a:rPr lang="es-ES" sz="900" baseline="0" dirty="0" smtClean="0"/>
                        <a:t>Actividades  para iniciar bien el día</a:t>
                      </a:r>
                    </a:p>
                    <a:p>
                      <a:r>
                        <a:rPr lang="es-ES" sz="900" baseline="0" dirty="0" smtClean="0"/>
                        <a:t>EYAA  8:00 8:20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Escucha , canta canciones y participa en juegos y rondas </a:t>
                      </a:r>
                    </a:p>
                    <a:p>
                      <a:pPr algn="just"/>
                      <a:endParaRPr lang="es-ES" sz="9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0" dirty="0" smtClean="0"/>
                        <a:t>Conteo de alumnos registro de fecha </a:t>
                      </a:r>
                    </a:p>
                    <a:p>
                      <a:pPr algn="just"/>
                      <a:r>
                        <a:rPr lang="es-ES" sz="900" b="0" dirty="0" smtClean="0"/>
                        <a:t>Y del tiempo en la ruleta</a:t>
                      </a:r>
                      <a:r>
                        <a:rPr lang="es-ES" sz="900" b="0" baseline="0" dirty="0" smtClean="0"/>
                        <a:t> </a:t>
                      </a:r>
                    </a:p>
                    <a:p>
                      <a:pPr algn="just"/>
                      <a:r>
                        <a:rPr lang="es-ES" sz="900" b="0" baseline="0" dirty="0" smtClean="0"/>
                        <a:t>Forman un circulo  y jugaremos  lobo lobito </a:t>
                      </a:r>
                      <a:endParaRPr lang="es-ES" sz="9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Como se expresa </a:t>
                      </a:r>
                    </a:p>
                    <a:p>
                      <a:r>
                        <a:rPr lang="es-ES" sz="900" dirty="0" smtClean="0"/>
                        <a:t>Realiza los</a:t>
                      </a:r>
                      <a:r>
                        <a:rPr lang="es-ES" sz="900" baseline="0" dirty="0" smtClean="0"/>
                        <a:t> movimientos que se le pide </a:t>
                      </a:r>
                      <a:endParaRPr lang="es-ES" sz="900" dirty="0" smtClean="0"/>
                    </a:p>
                    <a:p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 ruleta del</a:t>
                      </a:r>
                      <a:r>
                        <a:rPr lang="es-ES" sz="900" baseline="0" dirty="0" smtClean="0"/>
                        <a:t> clima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Patio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20 min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0150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Contando dinosaurios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 smtClean="0"/>
                    </a:p>
                    <a:p>
                      <a:r>
                        <a:rPr lang="es-ES" sz="900" dirty="0" smtClean="0"/>
                        <a:t>PM  9:00</a:t>
                      </a:r>
                    </a:p>
                    <a:p>
                      <a:r>
                        <a:rPr lang="es-ES" sz="900" dirty="0" smtClean="0"/>
                        <a:t>9:25</a:t>
                      </a:r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Identifica por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percepción  , la cantidad  de elementos en colecciones pequeñas y en colecciones mayores mediante el conteo </a:t>
                      </a:r>
                      <a:endParaRPr lang="es-ES" sz="90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 smtClean="0"/>
                        <a:t>Inicio</a:t>
                      </a:r>
                      <a:r>
                        <a:rPr lang="es-ES" sz="900" b="0" baseline="0" dirty="0" smtClean="0"/>
                        <a:t> Expresan si conocen sobre que son los dinosaurios  vamos a conocer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 smtClean="0"/>
                        <a:t>Desarrollo </a:t>
                      </a:r>
                      <a:r>
                        <a:rPr lang="es-ES" sz="900" b="0" dirty="0" smtClean="0"/>
                        <a:t>Dinosaurios</a:t>
                      </a:r>
                      <a:r>
                        <a:rPr lang="es-ES" sz="900" b="0" baseline="0" dirty="0" smtClean="0"/>
                        <a:t>  en  serie  de diferente color   juntos vamos contando y  pasa a un niño  y  con ayuda escoge el  numero correcto.   </a:t>
                      </a:r>
                      <a:endParaRPr lang="es-ES" sz="900" b="1" dirty="0" smtClean="0"/>
                    </a:p>
                    <a:p>
                      <a:r>
                        <a:rPr lang="es-ES" sz="900" b="1" dirty="0" smtClean="0"/>
                        <a:t>Cierre  </a:t>
                      </a:r>
                      <a:r>
                        <a:rPr lang="es-ES" sz="900" b="0" dirty="0" smtClean="0"/>
                        <a:t>Encuentra en la historia  los animales</a:t>
                      </a:r>
                      <a:r>
                        <a:rPr lang="es-ES" sz="900" b="0" baseline="0" dirty="0" smtClean="0"/>
                        <a:t> que ya vimos van señalando. </a:t>
                      </a:r>
                      <a:endParaRPr lang="es-ES" sz="900" b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Identifica 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la cantidad </a:t>
                      </a:r>
                    </a:p>
                    <a:p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Utiliza material concreto </a:t>
                      </a:r>
                      <a:endParaRPr lang="es-E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 smtClean="0"/>
                    </a:p>
                    <a:p>
                      <a:r>
                        <a:rPr lang="es-ES" sz="900" dirty="0" smtClean="0"/>
                        <a:t>Cañón y laptop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</a:t>
                      </a:r>
                      <a:r>
                        <a:rPr lang="es-ES" sz="900" baseline="0" dirty="0" smtClean="0"/>
                        <a:t> de clases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4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20 min 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1542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Collar de huesos  </a:t>
                      </a:r>
                    </a:p>
                    <a:p>
                      <a:r>
                        <a:rPr lang="es-ES" sz="900" dirty="0" smtClean="0"/>
                        <a:t>Pm </a:t>
                      </a:r>
                    </a:p>
                    <a:p>
                      <a:r>
                        <a:rPr lang="es-ES" sz="900" dirty="0" smtClean="0"/>
                        <a:t>9:25</a:t>
                      </a:r>
                    </a:p>
                    <a:p>
                      <a:r>
                        <a:rPr lang="es-ES" sz="900" dirty="0" smtClean="0"/>
                        <a:t>9:50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Identifica por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percepción  , la cantidad  de elementos en colecciones pequeñas y en colecciones mayores mediante el conteo </a:t>
                      </a:r>
                      <a:endParaRPr lang="es-ES" sz="90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/>
                        <a:t>Inicio:  </a:t>
                      </a:r>
                      <a:r>
                        <a:rPr lang="es-ES" sz="900" b="0" dirty="0" smtClean="0"/>
                        <a:t>Crees que siempre ha sido así que la gente siempre tuvo grabadoras ,luz , sillas .</a:t>
                      </a:r>
                    </a:p>
                    <a:p>
                      <a:pPr algn="just"/>
                      <a:r>
                        <a:rPr lang="es-ES" sz="900" b="1" dirty="0" smtClean="0"/>
                        <a:t>Desarrollo: </a:t>
                      </a:r>
                      <a:r>
                        <a:rPr lang="es-ES" sz="900" b="0" dirty="0" smtClean="0"/>
                        <a:t>Reciben  huesos  con foami de diferente color y estambre formaran su collar de huesos según se indique  tomar  tres de color rojo alzaran el de ese  color y los tres para verificar que sean  los adecuados .</a:t>
                      </a:r>
                    </a:p>
                    <a:p>
                      <a:pPr algn="just"/>
                      <a:r>
                        <a:rPr lang="es-ES" sz="900" b="1" dirty="0" smtClean="0"/>
                        <a:t>Cierre  </a:t>
                      </a:r>
                      <a:r>
                        <a:rPr lang="es-ES" sz="900" b="0" dirty="0" smtClean="0"/>
                        <a:t>Canción de  phineas  y </a:t>
                      </a:r>
                      <a:r>
                        <a:rPr lang="es-ES" sz="900" b="0" dirty="0" err="1" smtClean="0"/>
                        <a:t>Ferb</a:t>
                      </a:r>
                      <a:r>
                        <a:rPr lang="es-ES" sz="900" b="0" dirty="0" smtClean="0"/>
                        <a:t> 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900" dirty="0" smtClean="0"/>
                        <a:t>Relaciona la</a:t>
                      </a:r>
                      <a:r>
                        <a:rPr lang="es-ES" sz="900" baseline="0" dirty="0" smtClean="0"/>
                        <a:t> grafía de los números hasta que números es capaz de contar</a:t>
                      </a:r>
                      <a:endParaRPr lang="es-ES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Huesos</a:t>
                      </a:r>
                      <a:r>
                        <a:rPr lang="es-ES" sz="900" baseline="0" dirty="0" smtClean="0"/>
                        <a:t> de foami  estambre </a:t>
                      </a:r>
                    </a:p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Salón de clases </a:t>
                      </a:r>
                    </a:p>
                    <a:p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440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Mi Coahuila  y su historia  </a:t>
                      </a:r>
                    </a:p>
                    <a:p>
                      <a:r>
                        <a:rPr lang="es-ES" sz="900" dirty="0" err="1" smtClean="0"/>
                        <a:t>Ey</a:t>
                      </a:r>
                      <a:r>
                        <a:rPr lang="es-ES" sz="900" dirty="0" smtClean="0"/>
                        <a:t> CM  </a:t>
                      </a:r>
                    </a:p>
                    <a:p>
                      <a:r>
                        <a:rPr lang="es-ES" sz="900" dirty="0" smtClean="0"/>
                        <a:t>11:11:30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Aprendizaje esperado  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/>
                        <a:t>Inicio</a:t>
                      </a:r>
                      <a:r>
                        <a:rPr lang="es-ES" sz="900" b="0" baseline="0" dirty="0" smtClean="0"/>
                        <a:t> </a:t>
                      </a:r>
                      <a:r>
                        <a:rPr lang="es-ES" sz="900" b="0" dirty="0" smtClean="0"/>
                        <a:t>Cuento</a:t>
                      </a:r>
                      <a:r>
                        <a:rPr lang="es-ES" sz="900" b="0" baseline="0" dirty="0" smtClean="0"/>
                        <a:t> el paso de Coahuila  donde explica  los cambios  los animales que hay  ahora  y los animales  que hay  ahora . </a:t>
                      </a:r>
                    </a:p>
                    <a:p>
                      <a:pPr algn="just"/>
                      <a:r>
                        <a:rPr lang="es-ES" sz="900" b="0" baseline="0" dirty="0" smtClean="0"/>
                        <a:t> </a:t>
                      </a:r>
                      <a:r>
                        <a:rPr lang="es-ES" sz="900" b="1" baseline="0" dirty="0" smtClean="0"/>
                        <a:t>Desarrollo</a:t>
                      </a:r>
                      <a:r>
                        <a:rPr lang="es-ES" sz="900" b="0" baseline="0" dirty="0" smtClean="0"/>
                        <a:t> Con  color  verde encierra los animales de Coahuila que están existen  hoy  y con color  amarillo  los que son dinosaurios .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Cierre </a:t>
                      </a:r>
                      <a:r>
                        <a:rPr lang="es-ES" sz="900" b="0" baseline="0" dirty="0" smtClean="0"/>
                        <a:t>cuantas patas tiene como son sus cuellos  , cuernos etc.</a:t>
                      </a:r>
                      <a:endParaRPr lang="es-ES" sz="9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Sigue</a:t>
                      </a:r>
                      <a:r>
                        <a:rPr lang="es-ES" sz="900" baseline="0" dirty="0" smtClean="0"/>
                        <a:t> las instrucciones de acuerdo a lo que se pidió </a:t>
                      </a:r>
                      <a:endParaRPr lang="es-ES" sz="900" dirty="0" smtClean="0"/>
                    </a:p>
                    <a:p>
                      <a:r>
                        <a:rPr lang="es-ES" sz="900" dirty="0" smtClean="0"/>
                        <a:t> distingue</a:t>
                      </a:r>
                      <a:r>
                        <a:rPr lang="es-ES" sz="900" baseline="0" dirty="0" smtClean="0"/>
                        <a:t> entre los animales de ante y los de hoy </a:t>
                      </a:r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Cuento  </a:t>
                      </a:r>
                    </a:p>
                    <a:p>
                      <a:r>
                        <a:rPr lang="es-ES" sz="900" dirty="0" smtClean="0"/>
                        <a:t>Hojas</a:t>
                      </a:r>
                      <a:r>
                        <a:rPr lang="es-ES" sz="900" baseline="0" dirty="0" smtClean="0"/>
                        <a:t> de trabajo , colores.</a:t>
                      </a:r>
                    </a:p>
                    <a:p>
                      <a:endParaRPr lang="es-ES" sz="9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5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Adivinanzas</a:t>
                      </a:r>
                      <a:r>
                        <a:rPr lang="es-ES" sz="900" baseline="0" dirty="0" smtClean="0"/>
                        <a:t>  </a:t>
                      </a:r>
                      <a:r>
                        <a:rPr lang="es-ES" sz="900" baseline="0" dirty="0" err="1" smtClean="0"/>
                        <a:t>prehistoricas</a:t>
                      </a:r>
                      <a:endParaRPr lang="es-ES" sz="900" baseline="0" dirty="0" smtClean="0"/>
                    </a:p>
                    <a:p>
                      <a:r>
                        <a:rPr lang="es-ES" sz="900" baseline="0" dirty="0" err="1" smtClean="0"/>
                        <a:t>LOyE</a:t>
                      </a:r>
                      <a:r>
                        <a:rPr lang="es-ES" sz="900" baseline="0" dirty="0" smtClean="0"/>
                        <a:t> 11:30 12:00 pm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Compara  las características graficas</a:t>
                      </a:r>
                      <a:r>
                        <a:rPr lang="es-ES" sz="900" baseline="0" dirty="0" smtClean="0">
                          <a:latin typeface="+mn-lt"/>
                        </a:rPr>
                        <a:t>  de su nombre con la de sus compañeros y otras palabras escritas </a:t>
                      </a:r>
                      <a:endParaRPr lang="es-ES" sz="900" dirty="0" smtClean="0">
                        <a:latin typeface="+mn-lt"/>
                      </a:endParaRPr>
                    </a:p>
                    <a:p>
                      <a:pPr algn="just"/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/>
                        <a:t>Inicio </a:t>
                      </a:r>
                      <a:r>
                        <a:rPr lang="es-ES" sz="900" b="0" dirty="0" smtClean="0"/>
                        <a:t>Observamos las 4 imágenes</a:t>
                      </a:r>
                      <a:r>
                        <a:rPr lang="es-ES" sz="900" b="0" baseline="0" dirty="0" smtClean="0"/>
                        <a:t> de los animales serán 2 animales de la época actual  y dos dinosaurios veremos las características , cuantos cuernos </a:t>
                      </a:r>
                      <a:endParaRPr lang="es-ES" sz="900" b="0" dirty="0" smtClean="0"/>
                    </a:p>
                    <a:p>
                      <a:pPr algn="just"/>
                      <a:r>
                        <a:rPr lang="es-ES" sz="900" b="1" dirty="0" smtClean="0"/>
                        <a:t>Desarrollo </a:t>
                      </a:r>
                      <a:r>
                        <a:rPr lang="es-ES" sz="900" b="0" dirty="0" smtClean="0"/>
                        <a:t>Tratan de adivinar a las cuestiones planteadas </a:t>
                      </a:r>
                    </a:p>
                    <a:p>
                      <a:pPr algn="just"/>
                      <a:r>
                        <a:rPr lang="es-ES" sz="900" b="1" dirty="0" smtClean="0"/>
                        <a:t> cierre</a:t>
                      </a:r>
                      <a:r>
                        <a:rPr lang="es-ES" sz="900" b="1" baseline="0" dirty="0" smtClean="0"/>
                        <a:t> </a:t>
                      </a:r>
                      <a:r>
                        <a:rPr lang="es-ES" sz="900" b="0" baseline="0" dirty="0" smtClean="0"/>
                        <a:t>recibe dibujo de un dinosaurio herbívoro y uno carnívoro y dice cual es  lo pinta  </a:t>
                      </a:r>
                      <a:endParaRPr lang="es-ES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Cual letra se les </a:t>
                      </a:r>
                      <a:r>
                        <a:rPr lang="es-ES" sz="900" dirty="0" err="1" smtClean="0"/>
                        <a:t>difitula</a:t>
                      </a:r>
                      <a:r>
                        <a:rPr lang="es-ES" sz="900" dirty="0" smtClean="0"/>
                        <a:t> más</a:t>
                      </a:r>
                      <a:r>
                        <a:rPr lang="es-ES" sz="900" baseline="0" dirty="0" smtClean="0"/>
                        <a:t> </a:t>
                      </a:r>
                    </a:p>
                    <a:p>
                      <a:r>
                        <a:rPr lang="es-ES" sz="900" baseline="0" dirty="0" smtClean="0"/>
                        <a:t>Lograron adivinar 1 , 2 o todas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Imágenes</a:t>
                      </a:r>
                      <a:r>
                        <a:rPr lang="es-ES" sz="900" baseline="0" dirty="0" smtClean="0"/>
                        <a:t> , adivinanzas,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5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55776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Lunes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85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837736"/>
              </p:ext>
            </p:extLst>
          </p:nvPr>
        </p:nvGraphicFramePr>
        <p:xfrm>
          <a:off x="179512" y="966102"/>
          <a:ext cx="8688538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885"/>
                <a:gridCol w="1800200"/>
                <a:gridCol w="2952328"/>
                <a:gridCol w="1271635"/>
                <a:gridCol w="1067840"/>
                <a:gridCol w="695650"/>
              </a:tblGrid>
              <a:tr h="317807"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Nombre de la actividad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Aprendizaje esperado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Descripción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Evaluación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Materiales</a:t>
                      </a:r>
                    </a:p>
                    <a:p>
                      <a:endParaRPr lang="es-ES" sz="900" dirty="0" smtClean="0"/>
                    </a:p>
                    <a:p>
                      <a:r>
                        <a:rPr lang="es-ES" sz="900" dirty="0" smtClean="0"/>
                        <a:t>organización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Tiempo </a:t>
                      </a:r>
                    </a:p>
                    <a:p>
                      <a:endParaRPr lang="es-ES" sz="900" dirty="0" smtClean="0"/>
                    </a:p>
                    <a:p>
                      <a:r>
                        <a:rPr lang="es-ES" sz="900" dirty="0" smtClean="0"/>
                        <a:t>espacio</a:t>
                      </a:r>
                      <a:endParaRPr lang="es-ES" sz="900" dirty="0"/>
                    </a:p>
                  </a:txBody>
                  <a:tcPr/>
                </a:tc>
              </a:tr>
              <a:tr h="431449">
                <a:tc rowSpan="2">
                  <a:txBody>
                    <a:bodyPr/>
                    <a:lstStyle/>
                    <a:p>
                      <a:r>
                        <a:rPr lang="pt-BR" sz="900" dirty="0" smtClean="0"/>
                        <a:t>Actividades para iniciar bien </a:t>
                      </a:r>
                    </a:p>
                    <a:p>
                      <a:r>
                        <a:rPr lang="pt-BR" sz="900" dirty="0" smtClean="0"/>
                        <a:t>el dia </a:t>
                      </a:r>
                    </a:p>
                    <a:p>
                      <a:r>
                        <a:rPr lang="pt-BR" sz="900" dirty="0" smtClean="0"/>
                        <a:t>DPYS 8:00- 8:15</a:t>
                      </a:r>
                      <a:endParaRPr lang="pt-BR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Acepta a sus compañeros y compañeras como son y aprende a actuar de acuerdo con los valores necesarios para la vida en comunidad y los ejerce en su vida cotidiana</a:t>
                      </a:r>
                      <a:endParaRPr lang="es-ES" sz="900" dirty="0" smtClean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0" dirty="0" smtClean="0"/>
                        <a:t>Registro del tiempo </a:t>
                      </a:r>
                    </a:p>
                    <a:p>
                      <a:pPr algn="just"/>
                      <a:r>
                        <a:rPr lang="es-ES" sz="900" b="0" dirty="0" smtClean="0"/>
                        <a:t>Reconocimiento</a:t>
                      </a:r>
                      <a:r>
                        <a:rPr lang="es-ES" sz="900" b="0" baseline="0" dirty="0" smtClean="0"/>
                        <a:t> de la fecha del día </a:t>
                      </a:r>
                      <a:r>
                        <a:rPr lang="es-ES" sz="900" b="0" dirty="0" smtClean="0"/>
                        <a:t> </a:t>
                      </a:r>
                    </a:p>
                    <a:p>
                      <a:pPr algn="just"/>
                      <a:r>
                        <a:rPr lang="es-ES" sz="900" b="0" dirty="0" smtClean="0"/>
                        <a:t>Que</a:t>
                      </a:r>
                      <a:r>
                        <a:rPr lang="es-ES" sz="900" b="0" baseline="0" dirty="0" smtClean="0"/>
                        <a:t> te platico mamá sobre como desaparecieron los dinosaurios   </a:t>
                      </a:r>
                      <a:endParaRPr lang="es-ES" sz="900" b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Participación</a:t>
                      </a:r>
                      <a:r>
                        <a:rPr lang="es-ES" sz="900" baseline="0" dirty="0" smtClean="0"/>
                        <a:t> cuales niños participaron</a:t>
                      </a:r>
                      <a:endParaRPr lang="es-ES" sz="9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Marcador </a:t>
                      </a:r>
                    </a:p>
                    <a:p>
                      <a:r>
                        <a:rPr lang="es-ES" sz="900" dirty="0" smtClean="0"/>
                        <a:t>Ruleta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25</a:t>
                      </a:r>
                      <a:r>
                        <a:rPr lang="es-ES" sz="900" baseline="0" dirty="0" smtClean="0"/>
                        <a:t> </a:t>
                      </a:r>
                      <a:r>
                        <a:rPr lang="es-ES" sz="900" dirty="0" smtClean="0"/>
                        <a:t>min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1202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Teoría</a:t>
                      </a:r>
                      <a:r>
                        <a:rPr lang="es-ES" sz="900" baseline="0" dirty="0" smtClean="0"/>
                        <a:t> 1</a:t>
                      </a:r>
                    </a:p>
                    <a:p>
                      <a:r>
                        <a:rPr lang="es-ES" sz="900" baseline="0" dirty="0" smtClean="0"/>
                        <a:t>Representación  </a:t>
                      </a:r>
                    </a:p>
                    <a:p>
                      <a:r>
                        <a:rPr lang="es-ES" sz="900" baseline="0" dirty="0" smtClean="0"/>
                        <a:t>Terremoto </a:t>
                      </a:r>
                    </a:p>
                    <a:p>
                      <a:r>
                        <a:rPr lang="es-ES" sz="900" baseline="0" dirty="0" smtClean="0"/>
                        <a:t>EYCM9:00-9:30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baseline="0" dirty="0" smtClean="0"/>
                        <a:t>Inicio </a:t>
                      </a:r>
                      <a:r>
                        <a:rPr lang="es-ES" sz="900" b="0" baseline="0" dirty="0" smtClean="0"/>
                        <a:t>Video de las teoría de  la extinción de los dinosaurios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Desarrollo </a:t>
                      </a:r>
                      <a:r>
                        <a:rPr lang="es-ES" sz="900" b="0" baseline="0" dirty="0" smtClean="0"/>
                        <a:t>En una maqueta  están los animales trataran de moverlo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Cierre  </a:t>
                      </a:r>
                      <a:r>
                        <a:rPr lang="es-ES" sz="900" b="0" baseline="0" dirty="0" smtClean="0"/>
                        <a:t>como están los animales   creen que haya sobrevivido alguno ?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900" dirty="0" smtClean="0"/>
                        <a:t>-contrasta sus ideas iniciales</a:t>
                      </a:r>
                      <a:r>
                        <a:rPr lang="es-ES" sz="900" baseline="0" dirty="0" smtClean="0"/>
                        <a:t> con lo que observa que ve diferente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Maqueta</a:t>
                      </a:r>
                      <a:r>
                        <a:rPr lang="es-ES" sz="900" baseline="0" dirty="0" smtClean="0"/>
                        <a:t> , animales , plantas </a:t>
                      </a:r>
                    </a:p>
                    <a:p>
                      <a:r>
                        <a:rPr lang="es-ES" sz="900" baseline="0" dirty="0" smtClean="0"/>
                        <a:t> cañón y laptop.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4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 </a:t>
                      </a:r>
                      <a:r>
                        <a:rPr lang="es-ES" sz="900" baseline="0" dirty="0" smtClean="0"/>
                        <a:t>La caja de sorpresas </a:t>
                      </a:r>
                    </a:p>
                    <a:p>
                      <a:r>
                        <a:rPr lang="es-ES" sz="900" dirty="0" smtClean="0"/>
                        <a:t>EYCM</a:t>
                      </a:r>
                    </a:p>
                    <a:p>
                      <a:r>
                        <a:rPr lang="es-ES" sz="900" dirty="0" smtClean="0"/>
                        <a:t>9:30  10:00</a:t>
                      </a:r>
                      <a:r>
                        <a:rPr lang="es-ES" sz="900" baseline="0" dirty="0" smtClean="0"/>
                        <a:t>  </a:t>
                      </a:r>
                      <a:endParaRPr lang="es-ES" sz="9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>
                          <a:latin typeface="+mn-lt"/>
                        </a:rPr>
                        <a:t>Inicio</a:t>
                      </a:r>
                      <a:r>
                        <a:rPr lang="es-ES" sz="900" b="0" dirty="0" smtClean="0">
                          <a:latin typeface="+mn-lt"/>
                        </a:rPr>
                        <a:t> Se</a:t>
                      </a:r>
                      <a:r>
                        <a:rPr lang="es-ES" sz="900" b="0" baseline="0" dirty="0" smtClean="0">
                          <a:latin typeface="+mn-lt"/>
                        </a:rPr>
                        <a:t> les entregara una tabla con piezas faltantes , huesos , dinosaurios  paleontólogo </a:t>
                      </a:r>
                      <a:endParaRPr lang="es-ES" sz="900" b="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ES" sz="900" b="1" dirty="0" smtClean="0">
                          <a:latin typeface="+mn-lt"/>
                        </a:rPr>
                        <a:t>Desarrollo</a:t>
                      </a:r>
                      <a:r>
                        <a:rPr lang="es-ES" sz="900" b="0" dirty="0" smtClean="0">
                          <a:latin typeface="+mn-lt"/>
                        </a:rPr>
                        <a:t>  un integrante  por mesa pasa y mete la mano  saca uno  al sacarlo debe decir el nombre</a:t>
                      </a:r>
                      <a:r>
                        <a:rPr lang="es-ES" sz="900" b="0" baseline="0" dirty="0" smtClean="0">
                          <a:latin typeface="+mn-lt"/>
                        </a:rPr>
                        <a:t> de lo que ha sacado </a:t>
                      </a:r>
                      <a:endParaRPr lang="es-ES" sz="900" b="0" dirty="0" smtClean="0">
                        <a:latin typeface="+mn-lt"/>
                      </a:endParaRPr>
                    </a:p>
                    <a:p>
                      <a:pPr algn="just"/>
                      <a:r>
                        <a:rPr lang="es-ES" sz="900" b="1" dirty="0" smtClean="0">
                          <a:latin typeface="+mn-lt"/>
                        </a:rPr>
                        <a:t>Cierre</a:t>
                      </a:r>
                      <a:r>
                        <a:rPr lang="es-ES" sz="900" b="0" dirty="0" smtClean="0">
                          <a:latin typeface="+mn-lt"/>
                        </a:rPr>
                        <a:t>  en equipo al tener todas las piezas las</a:t>
                      </a:r>
                      <a:r>
                        <a:rPr lang="es-ES" sz="900" b="0" baseline="0" dirty="0" smtClean="0">
                          <a:latin typeface="+mn-lt"/>
                        </a:rPr>
                        <a:t> ensamblan donde van </a:t>
                      </a:r>
                      <a:endParaRPr lang="es-ES" sz="900" b="0" dirty="0" smtClean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900" dirty="0" smtClean="0"/>
                        <a:t>Actitudes</a:t>
                      </a:r>
                      <a:r>
                        <a:rPr lang="es-ES" sz="900" baseline="0" dirty="0" smtClean="0"/>
                        <a:t> frente al juego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900" baseline="0" dirty="0" smtClean="0"/>
                        <a:t> cuantos ayudaron en los equipos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Tabloides de las piezas las tablas de Unicel  o cartón</a:t>
                      </a:r>
                    </a:p>
                    <a:p>
                      <a:r>
                        <a:rPr lang="es-ES" sz="900" dirty="0" smtClean="0"/>
                        <a:t>Caja de sorpresas  </a:t>
                      </a:r>
                    </a:p>
                    <a:p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1449">
                <a:tc rowSpan="2">
                  <a:txBody>
                    <a:bodyPr/>
                    <a:lstStyle/>
                    <a:p>
                      <a:r>
                        <a:rPr lang="es-ES" sz="900" baseline="0" dirty="0" smtClean="0"/>
                        <a:t> Hagamos un mural maravilloso </a:t>
                      </a:r>
                    </a:p>
                    <a:p>
                      <a:r>
                        <a:rPr lang="es-ES" sz="900" baseline="0" dirty="0" smtClean="0"/>
                        <a:t>EYCM</a:t>
                      </a:r>
                    </a:p>
                    <a:p>
                      <a:r>
                        <a:rPr lang="es-ES" sz="900" baseline="0" dirty="0" smtClean="0"/>
                        <a:t>9:30  10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</a:t>
                      </a:r>
                      <a:endParaRPr lang="es-ES" sz="900" dirty="0" smtClean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baseline="0" dirty="0" smtClean="0"/>
                        <a:t>Inicio: </a:t>
                      </a:r>
                      <a:r>
                        <a:rPr lang="es-ES" sz="900" b="0" baseline="0" dirty="0" smtClean="0"/>
                        <a:t>sabes lo que es una pintura rupestre  observan algunas de las imágenes   y se les hace entrega de los recortes que hayan traído sobre los dinosaurios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Desarrollo </a:t>
                      </a:r>
                      <a:r>
                        <a:rPr lang="es-ES" sz="900" b="0" baseline="0" dirty="0" smtClean="0"/>
                        <a:t>para exponer a los demás en la escuela de como Vivian los  dinosaurios haremos un mural con  pintura en las  manos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Cierre </a:t>
                      </a:r>
                      <a:r>
                        <a:rPr lang="es-ES" sz="900" b="0" baseline="0" dirty="0" smtClean="0"/>
                        <a:t>salimos a colocarlo en un lugar concurrido del jardín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Adecuación</a:t>
                      </a:r>
                      <a:r>
                        <a:rPr lang="es-ES" sz="900" b="0" baseline="0" dirty="0" smtClean="0"/>
                        <a:t> a </a:t>
                      </a:r>
                      <a:r>
                        <a:rPr lang="es-ES" sz="900" b="0" baseline="0" dirty="0" err="1" smtClean="0"/>
                        <a:t>Aldhair</a:t>
                      </a:r>
                      <a:r>
                        <a:rPr lang="es-ES" sz="900" b="0" baseline="0" dirty="0" smtClean="0"/>
                        <a:t> y mateo se les proporcionara un compañero para que les ayude a  pintarse la mano.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 participan de manera creativa .</a:t>
                      </a:r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Papel estraza  pintura </a:t>
                      </a:r>
                    </a:p>
                    <a:p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aseline="0" dirty="0" smtClean="0"/>
                        <a:t> 25 </a:t>
                      </a:r>
                      <a:r>
                        <a:rPr lang="es-ES" sz="900" dirty="0" smtClean="0"/>
                        <a:t>min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1448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Taller de </a:t>
                      </a:r>
                      <a:r>
                        <a:rPr lang="es-ES" sz="900" baseline="0" dirty="0" smtClean="0"/>
                        <a:t> masa para moldear </a:t>
                      </a:r>
                      <a:endParaRPr lang="es-ES" sz="900" baseline="0" dirty="0"/>
                    </a:p>
                    <a:p>
                      <a:r>
                        <a:rPr lang="es-ES" sz="900" baseline="0" dirty="0" smtClean="0"/>
                        <a:t>11:00:11:30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aseline="0" dirty="0" smtClean="0">
                          <a:latin typeface="+mn-lt"/>
                        </a:rPr>
                        <a:t>Manipula arcilla o maso o modela con ellos y descubre sus posibilidades para crear una obra plástica </a:t>
                      </a:r>
                    </a:p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baseline="0" dirty="0" smtClean="0"/>
                        <a:t>Paso 1 </a:t>
                      </a:r>
                      <a:r>
                        <a:rPr lang="es-ES" sz="900" b="0" baseline="0" dirty="0" smtClean="0"/>
                        <a:t>Echar en un recipiente dos bolsas de  harina de trigo y sal en misma cantidad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Paso 2 </a:t>
                      </a:r>
                      <a:r>
                        <a:rPr lang="es-ES" sz="900" b="0" baseline="0" dirty="0" smtClean="0"/>
                        <a:t>agregar aceite y agua revolvemos con una cuchara todos  menearan para que vaya quedando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Paso 3  </a:t>
                      </a:r>
                      <a:r>
                        <a:rPr lang="es-ES" sz="900" b="0" baseline="0" dirty="0" smtClean="0"/>
                        <a:t>Agregar colorante y esparcirla por toda la masa  podremos hacer dinosaurios incluso hacer fósiles con palos y hojas que encontremos en el patio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Sigue</a:t>
                      </a:r>
                      <a:r>
                        <a:rPr lang="es-ES" sz="900" baseline="0" dirty="0" smtClean="0"/>
                        <a:t> los pasos adecuados </a:t>
                      </a:r>
                    </a:p>
                    <a:p>
                      <a:r>
                        <a:rPr lang="es-ES" sz="900" baseline="0" dirty="0" smtClean="0"/>
                        <a:t>Reconoce que puede hacer con ella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harina de trigo </a:t>
                      </a:r>
                    </a:p>
                    <a:p>
                      <a:r>
                        <a:rPr lang="es-ES" sz="900" dirty="0" smtClean="0"/>
                        <a:t> sal      </a:t>
                      </a:r>
                    </a:p>
                    <a:p>
                      <a:r>
                        <a:rPr lang="es-ES" sz="900" dirty="0" smtClean="0"/>
                        <a:t>Aceite  agua</a:t>
                      </a:r>
                      <a:r>
                        <a:rPr lang="es-ES" sz="900" baseline="0" dirty="0" smtClean="0"/>
                        <a:t> , recipiente 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91880" y="3326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7463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56375"/>
              </p:ext>
            </p:extLst>
          </p:nvPr>
        </p:nvGraphicFramePr>
        <p:xfrm>
          <a:off x="26399" y="692696"/>
          <a:ext cx="8712968" cy="5666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916"/>
                <a:gridCol w="1761504"/>
                <a:gridCol w="3075165"/>
                <a:gridCol w="1244710"/>
                <a:gridCol w="1171491"/>
                <a:gridCol w="732182"/>
              </a:tblGrid>
              <a:tr h="493215"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Nombre</a:t>
                      </a:r>
                      <a:r>
                        <a:rPr lang="es-ES" sz="900" baseline="0" dirty="0" smtClean="0"/>
                        <a:t> de la actividad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Aprendizaje esperado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Descripción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Evaluación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Materiales </a:t>
                      </a:r>
                    </a:p>
                    <a:p>
                      <a:endParaRPr lang="es-ES" sz="900" dirty="0" smtClean="0"/>
                    </a:p>
                    <a:p>
                      <a:r>
                        <a:rPr lang="es-ES" sz="900" dirty="0" smtClean="0"/>
                        <a:t>organización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Tiempo </a:t>
                      </a:r>
                    </a:p>
                    <a:p>
                      <a:r>
                        <a:rPr lang="es-ES" sz="900" dirty="0" smtClean="0"/>
                        <a:t>Espacio </a:t>
                      </a:r>
                      <a:endParaRPr lang="es-ES" sz="900" dirty="0"/>
                    </a:p>
                  </a:txBody>
                  <a:tcPr/>
                </a:tc>
              </a:tr>
              <a:tr h="499787"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dirty="0" smtClean="0"/>
                        <a:t>Actividades para iniciar bien el día </a:t>
                      </a:r>
                    </a:p>
                    <a:p>
                      <a:pPr algn="just"/>
                      <a:r>
                        <a:rPr lang="es-ES" sz="900" dirty="0" smtClean="0"/>
                        <a:t>EYAA 8:00- 8:20</a:t>
                      </a:r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Escucha , canta canciones y participa en juegos y rondas </a:t>
                      </a:r>
                    </a:p>
                    <a:p>
                      <a:pPr algn="just"/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0" dirty="0" smtClean="0"/>
                        <a:t>Conteo</a:t>
                      </a:r>
                      <a:r>
                        <a:rPr lang="es-ES" sz="900" b="0" baseline="0" dirty="0" smtClean="0"/>
                        <a:t> de niños </a:t>
                      </a:r>
                    </a:p>
                    <a:p>
                      <a:pPr algn="just"/>
                      <a:r>
                        <a:rPr lang="es-ES" sz="900" b="0" baseline="0" dirty="0" smtClean="0"/>
                        <a:t>Registro del clima </a:t>
                      </a:r>
                    </a:p>
                    <a:p>
                      <a:pPr algn="just"/>
                      <a:r>
                        <a:rPr lang="es-ES" sz="900" b="0" baseline="0" dirty="0" smtClean="0"/>
                        <a:t>Jugamos  a la rueda de san miguel </a:t>
                      </a:r>
                    </a:p>
                    <a:p>
                      <a:pPr algn="just"/>
                      <a:endParaRPr lang="es-ES" sz="900" b="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ES" sz="900" dirty="0" smtClean="0"/>
                        <a:t> se involucra en coros y en  pasos </a:t>
                      </a:r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 rueda del l clima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20 min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Patio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787"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 cuando  phineas  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y ferb </a:t>
                      </a:r>
                    </a:p>
                    <a:p>
                      <a:pPr algn="just"/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Viajaron en el pasad o</a:t>
                      </a:r>
                    </a:p>
                    <a:p>
                      <a:pPr algn="just"/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LOYE 8:20 -8:50 </a:t>
                      </a:r>
                      <a:endParaRPr lang="es-ES" sz="9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Compara  las características graficas</a:t>
                      </a:r>
                      <a:r>
                        <a:rPr lang="es-ES" sz="900" baseline="0" dirty="0" smtClean="0">
                          <a:latin typeface="+mn-lt"/>
                        </a:rPr>
                        <a:t>  de su nombre con la de sus compañeros y otras palabras escritas </a:t>
                      </a:r>
                      <a:endParaRPr lang="es-ES" sz="900" dirty="0" smtClean="0">
                        <a:latin typeface="+mn-lt"/>
                      </a:endParaRPr>
                    </a:p>
                    <a:p>
                      <a:pPr algn="just"/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>
                          <a:latin typeface="+mn-lt"/>
                          <a:cs typeface="Arial" pitchFamily="34" charset="0"/>
                        </a:rPr>
                        <a:t>Inicio</a:t>
                      </a:r>
                      <a:r>
                        <a:rPr lang="es-ES" sz="900" b="0" dirty="0" smtClean="0">
                          <a:latin typeface="+mn-lt"/>
                          <a:cs typeface="Arial" pitchFamily="34" charset="0"/>
                        </a:rPr>
                        <a:t>:¿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 Que harías si pudieras viajar al pasado? ¿Qué les preguntarías ?</a:t>
                      </a:r>
                      <a:endParaRPr lang="es-ES" sz="900" b="1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900" b="1" dirty="0" smtClean="0">
                          <a:latin typeface="+mn-lt"/>
                          <a:cs typeface="Arial" pitchFamily="34" charset="0"/>
                        </a:rPr>
                        <a:t>Desarrollo: </a:t>
                      </a:r>
                      <a:r>
                        <a:rPr lang="es-ES" sz="900" b="0" dirty="0" smtClean="0">
                          <a:latin typeface="+mn-lt"/>
                          <a:cs typeface="Arial" pitchFamily="34" charset="0"/>
                        </a:rPr>
                        <a:t>Observa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 el cuento los sucesos los dinosaurios que vieron </a:t>
                      </a:r>
                      <a:r>
                        <a:rPr lang="es-ES" sz="900" b="0" baseline="0" dirty="0" err="1" smtClean="0">
                          <a:latin typeface="+mn-lt"/>
                          <a:cs typeface="Arial" pitchFamily="34" charset="0"/>
                        </a:rPr>
                        <a:t>phineas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 y </a:t>
                      </a:r>
                      <a:r>
                        <a:rPr lang="es-ES" sz="900" b="0" baseline="0" dirty="0" err="1" smtClean="0">
                          <a:latin typeface="+mn-lt"/>
                          <a:cs typeface="Arial" pitchFamily="34" charset="0"/>
                        </a:rPr>
                        <a:t>ferb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endParaRPr lang="es-ES" sz="9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900" b="1" dirty="0" smtClean="0">
                          <a:latin typeface="+mn-lt"/>
                          <a:cs typeface="Arial" pitchFamily="34" charset="0"/>
                        </a:rPr>
                        <a:t>Cierre: </a:t>
                      </a:r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caminito con su nombre de un lado se encuentra phineas esta tratando de llegar con ferb para escapar del dinosaurio con un color repasa adentro hasta llegar  al final</a:t>
                      </a:r>
                    </a:p>
                    <a:p>
                      <a:pPr algn="just"/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Adecuación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 a </a:t>
                      </a:r>
                      <a:r>
                        <a:rPr lang="es-ES" sz="900" b="0" baseline="0" dirty="0" err="1" smtClean="0">
                          <a:latin typeface="+mn-lt"/>
                          <a:cs typeface="Arial" pitchFamily="34" charset="0"/>
                        </a:rPr>
                        <a:t>Aldahir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 y a matero se les prestara atención</a:t>
                      </a:r>
                      <a:endParaRPr lang="es-ES" sz="9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Reconoce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la forma de  las letras con la que se conforman su nombre .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Cuento de las imágenes de phineas y ferb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30 min</a:t>
                      </a:r>
                    </a:p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Salón de clases 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9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Salón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de clases 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4891"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Taller de fósiles</a:t>
                      </a:r>
                    </a:p>
                    <a:p>
                      <a:pPr algn="just"/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EYAA</a:t>
                      </a:r>
                    </a:p>
                    <a:p>
                      <a:pPr algn="just"/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8:50 –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9:20 </a:t>
                      </a:r>
                      <a:endParaRPr lang="es-ES" sz="9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s-ES" sz="900" baseline="0" dirty="0" smtClean="0">
                          <a:latin typeface="+mn-lt"/>
                        </a:rPr>
                        <a:t>Manipula arcilla o maso o modela con ellos y descubre sus posibilidades para crear una obra plástica </a:t>
                      </a:r>
                    </a:p>
                    <a:p>
                      <a:pPr algn="just"/>
                      <a:endParaRPr lang="es-ES" sz="9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>
                          <a:latin typeface="+mn-lt"/>
                          <a:cs typeface="Arial" pitchFamily="34" charset="0"/>
                        </a:rPr>
                        <a:t>Paso</a:t>
                      </a:r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 1  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extiende la plastilina como una gran tortilla y la pone dentro del plato le coloca vaselina en todo la plastilina </a:t>
                      </a:r>
                    </a:p>
                    <a:p>
                      <a:pPr algn="just"/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Paso 2   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a modo grupal iremos preparando el yeso colocamos agua en un  recipiente y lo pasaremos a 2 o 3 personas diferentes para que lo revuelvan </a:t>
                      </a:r>
                    </a:p>
                    <a:p>
                      <a:pPr algn="just"/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Paso 3  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reciben el yeso y lo colocan afuera pasa secar </a:t>
                      </a:r>
                      <a:endParaRPr lang="es-ES" sz="900" b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-siguen las instrucciones</a:t>
                      </a:r>
                    </a:p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Realizaron la actividad completa 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Yeso plastilina , vaselina y un recipiente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para armar 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30 min </a:t>
                      </a:r>
                    </a:p>
                    <a:p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Salón de clase </a:t>
                      </a:r>
                    </a:p>
                    <a:p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787"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Teoría 2 </a:t>
                      </a:r>
                    </a:p>
                    <a:p>
                      <a:pPr algn="just"/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De la extinción el volcán</a:t>
                      </a:r>
                    </a:p>
                    <a:p>
                      <a:pPr algn="just"/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EYCM  9:20 9:50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esperado  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  <a:p>
                      <a:pPr algn="just"/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s-ES" sz="900" b="1" dirty="0" smtClean="0">
                          <a:latin typeface="+mn-lt"/>
                          <a:cs typeface="Arial" pitchFamily="34" charset="0"/>
                        </a:rPr>
                        <a:t>Inicio</a:t>
                      </a:r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se les cuestiona acerca de si saben lo que es un volcán , se explican las propiedades  de un volcán  se dará  responden a la cuestión ¿que crees que pasará?</a:t>
                      </a:r>
                    </a:p>
                    <a:p>
                      <a:pPr algn="just"/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Desarrollo 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salen al patio y  se colocan a una distancia prudente se colocan a distancia prudente se colocaran los ingredientes </a:t>
                      </a:r>
                      <a:endParaRPr lang="es-ES" sz="900" b="1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900" b="1" baseline="0" dirty="0" smtClean="0">
                          <a:latin typeface="+mn-lt"/>
                          <a:cs typeface="Arial" pitchFamily="34" charset="0"/>
                        </a:rPr>
                        <a:t>Cierre  ¿</a:t>
                      </a:r>
                      <a:r>
                        <a:rPr lang="es-ES" sz="900" b="0" baseline="0" dirty="0" smtClean="0">
                          <a:latin typeface="+mn-lt"/>
                          <a:cs typeface="Arial" pitchFamily="34" charset="0"/>
                        </a:rPr>
                        <a:t>crees que la lava fue suficiente para matar a todas las especies? Comenta sus experiencias  </a:t>
                      </a:r>
                      <a:endParaRPr lang="es-ES" sz="9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Comprender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los pasos para seguir el volcán proporcionan ideas para cuidarse de la erupción de alguno .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 Recipiente </a:t>
                      </a:r>
                      <a:r>
                        <a:rPr lang="es-ES" sz="900" dirty="0" err="1" smtClean="0">
                          <a:latin typeface="+mn-lt"/>
                          <a:cs typeface="Arial" pitchFamily="34" charset="0"/>
                        </a:rPr>
                        <a:t>mentos</a:t>
                      </a: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es-ES" sz="900" dirty="0" err="1" smtClean="0">
                          <a:latin typeface="+mn-lt"/>
                          <a:cs typeface="Arial" pitchFamily="34" charset="0"/>
                        </a:rPr>
                        <a:t>coca-cola</a:t>
                      </a: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Colorante rojo </a:t>
                      </a:r>
                    </a:p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Maqueta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20 min 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Patio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 </a:t>
                      </a:r>
                      <a:endParaRPr lang="es-ES" sz="9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32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Teoría  3 </a:t>
                      </a:r>
                    </a:p>
                    <a:p>
                      <a:r>
                        <a:rPr lang="es-ES" sz="900" dirty="0" smtClean="0"/>
                        <a:t>Lluvia de meteoritos </a:t>
                      </a:r>
                    </a:p>
                    <a:p>
                      <a:r>
                        <a:rPr lang="es-ES" sz="900" dirty="0" smtClean="0"/>
                        <a:t>9:50 </a:t>
                      </a:r>
                    </a:p>
                    <a:p>
                      <a:r>
                        <a:rPr lang="es-ES" sz="900" dirty="0" smtClean="0"/>
                        <a:t>10:10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  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b="1" dirty="0" smtClean="0"/>
                        <a:t>Inicio: </a:t>
                      </a:r>
                      <a:r>
                        <a:rPr lang="es-ES" sz="900" b="0" dirty="0" smtClean="0"/>
                        <a:t>sabes</a:t>
                      </a:r>
                      <a:r>
                        <a:rPr lang="es-ES" sz="900" b="0" baseline="0" dirty="0" smtClean="0"/>
                        <a:t> que es un meteorito  escuchan sobre las propiedades de  los meteoritos , se designan 4 niños que lancen pelotas  hacia la maqueta .</a:t>
                      </a:r>
                      <a:endParaRPr lang="es-ES" sz="900" b="0" dirty="0" smtClean="0"/>
                    </a:p>
                    <a:p>
                      <a:r>
                        <a:rPr lang="es-ES" sz="900" b="1" dirty="0" smtClean="0"/>
                        <a:t>Desarrollo:</a:t>
                      </a:r>
                    </a:p>
                    <a:p>
                      <a:r>
                        <a:rPr lang="es-ES" sz="900" b="1" dirty="0" smtClean="0"/>
                        <a:t>Cierre:   </a:t>
                      </a:r>
                      <a:r>
                        <a:rPr lang="es-ES" sz="900" b="0" dirty="0" smtClean="0"/>
                        <a:t>Reciben hoja de trabajo de los dinosaurios con papel crepe harán</a:t>
                      </a:r>
                      <a:r>
                        <a:rPr lang="es-ES" sz="900" b="0" baseline="0" dirty="0" smtClean="0"/>
                        <a:t> bolitas y las pegara en el dibujo.</a:t>
                      </a:r>
                      <a:endParaRPr lang="es-ES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Compara cual</a:t>
                      </a:r>
                      <a:r>
                        <a:rPr lang="es-ES" sz="900" baseline="0" dirty="0" smtClean="0"/>
                        <a:t> es la idea por lo que los dinosaurios desaparecieron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Hoja con  ejercicios ,papel crepe  maqueta,</a:t>
                      </a:r>
                      <a:r>
                        <a:rPr lang="es-ES" sz="900" baseline="0" dirty="0" smtClean="0"/>
                        <a:t> pelotas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25 min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32">
                <a:tc vMerge="1"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Patio </a:t>
                      </a:r>
                    </a:p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203848" y="1886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Miércoles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919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52579"/>
              </p:ext>
            </p:extLst>
          </p:nvPr>
        </p:nvGraphicFramePr>
        <p:xfrm>
          <a:off x="179513" y="836712"/>
          <a:ext cx="8640961" cy="315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1352878"/>
                <a:gridCol w="1718563"/>
                <a:gridCol w="1249040"/>
                <a:gridCol w="1440160"/>
                <a:gridCol w="1440160"/>
              </a:tblGrid>
              <a:tr h="1872208"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Laberinto</a:t>
                      </a:r>
                      <a:r>
                        <a:rPr lang="es-ES" sz="1000" baseline="0" dirty="0" smtClean="0"/>
                        <a:t> de </a:t>
                      </a:r>
                    </a:p>
                    <a:p>
                      <a:r>
                        <a:rPr lang="es-ES" sz="1000" baseline="0" dirty="0" smtClean="0"/>
                        <a:t>Dinosaurios </a:t>
                      </a:r>
                    </a:p>
                    <a:p>
                      <a:r>
                        <a:rPr lang="es-ES" sz="1000" baseline="0" dirty="0" smtClean="0"/>
                        <a:t>PM</a:t>
                      </a:r>
                    </a:p>
                    <a:p>
                      <a:r>
                        <a:rPr lang="es-ES" sz="1000" baseline="0" dirty="0" smtClean="0"/>
                        <a:t>11:15 </a:t>
                      </a:r>
                    </a:p>
                    <a:p>
                      <a:r>
                        <a:rPr lang="es-ES" sz="1000" baseline="0" dirty="0" smtClean="0"/>
                        <a:t>11:30</a:t>
                      </a:r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+mn-lt"/>
                        </a:rPr>
                        <a:t>Utiliza los</a:t>
                      </a:r>
                      <a:r>
                        <a:rPr lang="es-ES" sz="1100" baseline="0" dirty="0" smtClean="0">
                          <a:latin typeface="+mn-lt"/>
                        </a:rPr>
                        <a:t> números en situaciones variadas que implican poner en práctica los principios de conteo </a:t>
                      </a:r>
                      <a:endParaRPr lang="es-ES" sz="1100" dirty="0" smtClean="0">
                        <a:latin typeface="+mn-lt"/>
                        <a:cs typeface="Arial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Inicio :</a:t>
                      </a:r>
                      <a:r>
                        <a:rPr lang="es-ES" sz="1000" b="0" dirty="0" smtClean="0"/>
                        <a:t>conoces</a:t>
                      </a:r>
                      <a:r>
                        <a:rPr lang="es-ES" sz="1000" b="0" baseline="0" dirty="0" smtClean="0"/>
                        <a:t> los números irán contando </a:t>
                      </a:r>
                      <a:endParaRPr lang="es-ES" sz="1000" b="0" dirty="0" smtClean="0"/>
                    </a:p>
                    <a:p>
                      <a:r>
                        <a:rPr lang="es-ES" sz="1000" b="1" dirty="0" smtClean="0"/>
                        <a:t>Desarrollo : </a:t>
                      </a:r>
                      <a:r>
                        <a:rPr lang="es-ES" sz="1000" b="0" dirty="0" smtClean="0"/>
                        <a:t>Recibe  hoja de trabajo</a:t>
                      </a:r>
                    </a:p>
                    <a:p>
                      <a:r>
                        <a:rPr lang="es-ES" sz="1000" b="0" dirty="0" smtClean="0"/>
                        <a:t>Pinta los números hasta llegar al</a:t>
                      </a:r>
                      <a:r>
                        <a:rPr lang="es-ES" sz="1000" b="0" baseline="0" dirty="0" smtClean="0"/>
                        <a:t> final </a:t>
                      </a:r>
                      <a:endParaRPr lang="es-ES" sz="1000" b="0" dirty="0" smtClean="0"/>
                    </a:p>
                    <a:p>
                      <a:r>
                        <a:rPr lang="es-ES" sz="1000" b="1" dirty="0" smtClean="0"/>
                        <a:t>Cierre:</a:t>
                      </a:r>
                      <a:r>
                        <a:rPr lang="es-ES" sz="1000" b="1" baseline="0" dirty="0" smtClean="0"/>
                        <a:t> </a:t>
                      </a:r>
                      <a:r>
                        <a:rPr lang="es-ES" sz="1000" b="0" baseline="0" dirty="0" smtClean="0"/>
                        <a:t>¿ como lograron llegar al final ?</a:t>
                      </a:r>
                    </a:p>
                    <a:p>
                      <a:r>
                        <a:rPr lang="es-ES" sz="1000" b="0" baseline="0" dirty="0" smtClean="0"/>
                        <a:t>Si te encontraras dentro de un tunel el seguir los números  te ayudaría?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¿Salta números ?</a:t>
                      </a:r>
                    </a:p>
                    <a:p>
                      <a:r>
                        <a:rPr lang="es-ES" sz="900" dirty="0" smtClean="0"/>
                        <a:t> ¿hizo</a:t>
                      </a:r>
                      <a:r>
                        <a:rPr lang="es-ES" sz="900" baseline="0" dirty="0" smtClean="0"/>
                        <a:t> el recorrido con los colores?</a:t>
                      </a:r>
                    </a:p>
                    <a:p>
                      <a:endParaRPr lang="es-ES" sz="900" baseline="0" dirty="0" smtClean="0"/>
                    </a:p>
                    <a:p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Hoja de trabajo </a:t>
                      </a:r>
                    </a:p>
                    <a:p>
                      <a:r>
                        <a:rPr lang="es-ES" sz="1100" dirty="0" smtClean="0"/>
                        <a:t>Colores </a:t>
                      </a:r>
                    </a:p>
                    <a:p>
                      <a:endParaRPr lang="es-E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20 min </a:t>
                      </a:r>
                    </a:p>
                    <a:p>
                      <a:endParaRPr lang="es-ES" sz="1100" dirty="0" smtClean="0"/>
                    </a:p>
                    <a:p>
                      <a:r>
                        <a:rPr lang="es-ES" sz="1100" dirty="0" smtClean="0"/>
                        <a:t>Salón de clases </a:t>
                      </a:r>
                      <a:endParaRPr lang="es-E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aseline="0" dirty="0" smtClean="0"/>
                        <a:t>11:30 -12:00</a:t>
                      </a:r>
                      <a:endParaRPr lang="es-ES" sz="1000" dirty="0" smtClean="0"/>
                    </a:p>
                    <a:p>
                      <a:r>
                        <a:rPr lang="es-ES" sz="1000" dirty="0" smtClean="0"/>
                        <a:t>Haciendo dinosaurios</a:t>
                      </a:r>
                      <a:r>
                        <a:rPr lang="es-ES" sz="1000" baseline="0" dirty="0" smtClean="0"/>
                        <a:t> .</a:t>
                      </a:r>
                    </a:p>
                    <a:p>
                      <a:r>
                        <a:rPr lang="es-ES" sz="1000" baseline="0" dirty="0" smtClean="0"/>
                        <a:t>EYAA </a:t>
                      </a:r>
                      <a:endParaRPr lang="es-E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aseline="0" dirty="0" smtClean="0">
                          <a:latin typeface="+mn-lt"/>
                        </a:rPr>
                        <a:t>Manipula arcilla o maso o modela con ellos y descubre sus posibilidades para crear una obra plástica </a:t>
                      </a:r>
                    </a:p>
                    <a:p>
                      <a:endParaRPr lang="es-E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dirty="0" smtClean="0"/>
                        <a:t>Inicio</a:t>
                      </a:r>
                      <a:r>
                        <a:rPr lang="es-ES" sz="1000" b="0" dirty="0" smtClean="0"/>
                        <a:t> Observa imágenes que están en el pizarrón</a:t>
                      </a:r>
                      <a:r>
                        <a:rPr lang="es-ES" sz="1000" b="0" baseline="0" dirty="0" smtClean="0"/>
                        <a:t> y dice cual es su favorito.</a:t>
                      </a:r>
                      <a:endParaRPr lang="es-ES" sz="1000" b="0" dirty="0" smtClean="0"/>
                    </a:p>
                    <a:p>
                      <a:r>
                        <a:rPr lang="es-ES" sz="1000" b="1" dirty="0" smtClean="0"/>
                        <a:t>Desarrollo</a:t>
                      </a:r>
                      <a:r>
                        <a:rPr lang="es-ES" sz="1000" b="0" dirty="0" smtClean="0"/>
                        <a:t> Recibe plastilina y  la </a:t>
                      </a:r>
                      <a:r>
                        <a:rPr lang="es-ES" sz="1000" b="0" baseline="0" dirty="0" smtClean="0"/>
                        <a:t> manipula </a:t>
                      </a:r>
                    </a:p>
                    <a:p>
                      <a:r>
                        <a:rPr lang="es-ES" sz="1000" b="1" dirty="0" smtClean="0"/>
                        <a:t>Cierre </a:t>
                      </a:r>
                      <a:r>
                        <a:rPr lang="es-ES" sz="1000" b="0" dirty="0" smtClean="0"/>
                        <a:t>Expresa  cual </a:t>
                      </a:r>
                      <a:r>
                        <a:rPr lang="es-ES" sz="1000" b="0" baseline="0" dirty="0" smtClean="0"/>
                        <a:t> fue </a:t>
                      </a:r>
                      <a:endParaRPr lang="es-ES" sz="1000" b="0" dirty="0" smtClean="0"/>
                    </a:p>
                    <a:p>
                      <a:r>
                        <a:rPr lang="es-ES" sz="1000" b="0" dirty="0" smtClean="0"/>
                        <a:t>El animal que</a:t>
                      </a:r>
                      <a:r>
                        <a:rPr lang="es-ES" sz="1000" b="0" baseline="0" dirty="0" smtClean="0"/>
                        <a:t> realizó</a:t>
                      </a:r>
                      <a:endParaRPr lang="es-ES" sz="10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Plastilina </a:t>
                      </a:r>
                    </a:p>
                    <a:p>
                      <a:r>
                        <a:rPr lang="es-ES" sz="1100" dirty="0" smtClean="0"/>
                        <a:t>Imágenes </a:t>
                      </a:r>
                      <a:endParaRPr lang="es-E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20</a:t>
                      </a:r>
                      <a:r>
                        <a:rPr lang="es-ES" sz="1100" baseline="0" dirty="0" smtClean="0"/>
                        <a:t> min </a:t>
                      </a:r>
                      <a:endParaRPr lang="es-E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5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629015"/>
              </p:ext>
            </p:extLst>
          </p:nvPr>
        </p:nvGraphicFramePr>
        <p:xfrm>
          <a:off x="323527" y="1052736"/>
          <a:ext cx="8472880" cy="5671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308"/>
                <a:gridCol w="1529948"/>
                <a:gridCol w="3336372"/>
                <a:gridCol w="1340001"/>
                <a:gridCol w="775790"/>
                <a:gridCol w="716461"/>
              </a:tblGrid>
              <a:tr h="541376"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Nombre de la actividad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Aprendizaje</a:t>
                      </a:r>
                      <a:r>
                        <a:rPr lang="es-ES" sz="900" baseline="0" dirty="0" smtClean="0"/>
                        <a:t> esperado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Descripción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Evaluación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Materiales</a:t>
                      </a:r>
                    </a:p>
                    <a:p>
                      <a:r>
                        <a:rPr lang="es-ES" sz="900" dirty="0" smtClean="0"/>
                        <a:t>organización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Tiempo</a:t>
                      </a:r>
                      <a:r>
                        <a:rPr lang="es-ES" sz="900" baseline="0" dirty="0" smtClean="0"/>
                        <a:t> </a:t>
                      </a:r>
                    </a:p>
                    <a:p>
                      <a:r>
                        <a:rPr lang="es-ES" sz="900" baseline="0" dirty="0" smtClean="0"/>
                        <a:t>Espacio</a:t>
                      </a:r>
                      <a:endParaRPr lang="es-ES" sz="900" dirty="0"/>
                    </a:p>
                  </a:txBody>
                  <a:tcPr/>
                </a:tc>
              </a:tr>
              <a:tr h="322720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Actividades</a:t>
                      </a:r>
                      <a:r>
                        <a:rPr lang="es-ES" sz="900" baseline="0" dirty="0" smtClean="0"/>
                        <a:t> para iniciar bien el día </a:t>
                      </a:r>
                    </a:p>
                    <a:p>
                      <a:r>
                        <a:rPr lang="es-ES" sz="900" baseline="0" dirty="0" smtClean="0"/>
                        <a:t>EYAA  8:00 8:20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Escucha , canta canciones y participa en juegos y rondas </a:t>
                      </a:r>
                    </a:p>
                    <a:p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0" dirty="0" smtClean="0"/>
                        <a:t>Conteo</a:t>
                      </a:r>
                      <a:r>
                        <a:rPr lang="es-ES" sz="900" b="0" baseline="0" dirty="0" smtClean="0"/>
                        <a:t> de niños </a:t>
                      </a:r>
                    </a:p>
                    <a:p>
                      <a:pPr algn="just"/>
                      <a:r>
                        <a:rPr lang="es-ES" sz="900" b="0" baseline="0" dirty="0" smtClean="0"/>
                        <a:t>Registro del clima </a:t>
                      </a:r>
                    </a:p>
                    <a:p>
                      <a:pPr algn="just"/>
                      <a:r>
                        <a:rPr lang="es-ES" sz="900" b="0" baseline="0" dirty="0" smtClean="0"/>
                        <a:t>Jugamos  a la rueda de san miguel </a:t>
                      </a:r>
                    </a:p>
                    <a:p>
                      <a:pPr algn="just"/>
                      <a:endParaRPr lang="es-ES" sz="900" b="0" i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Realizan</a:t>
                      </a:r>
                      <a:r>
                        <a:rPr lang="es-ES" sz="900" baseline="0" dirty="0" smtClean="0"/>
                        <a:t> pasos básicos</a:t>
                      </a:r>
                    </a:p>
                    <a:p>
                      <a:r>
                        <a:rPr lang="es-ES" sz="900" baseline="0" dirty="0" smtClean="0"/>
                        <a:t>Cantan los coros  </a:t>
                      </a:r>
                    </a:p>
                    <a:p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Ruleta del clima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20 min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</a:t>
                      </a:r>
                      <a:r>
                        <a:rPr lang="es-ES" sz="900" baseline="0" dirty="0" smtClean="0"/>
                        <a:t> de clase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12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Cual es el dinosaurio mas popular </a:t>
                      </a:r>
                    </a:p>
                    <a:p>
                      <a:r>
                        <a:rPr lang="es-ES" sz="900" dirty="0" smtClean="0"/>
                        <a:t>PM 8:20 </a:t>
                      </a:r>
                    </a:p>
                    <a:p>
                      <a:r>
                        <a:rPr lang="es-ES" sz="900" dirty="0" smtClean="0"/>
                        <a:t>8:50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  <a:cs typeface="Arial" pitchFamily="34" charset="0"/>
                        </a:rPr>
                        <a:t>Identifica por</a:t>
                      </a:r>
                      <a:r>
                        <a:rPr lang="es-ES" sz="900" baseline="0" dirty="0" smtClean="0">
                          <a:latin typeface="+mn-lt"/>
                          <a:cs typeface="Arial" pitchFamily="34" charset="0"/>
                        </a:rPr>
                        <a:t> percepción  , la cantidad  de elementos en colecciones pequeñas y en colecciones mayores mediante el conteo </a:t>
                      </a:r>
                      <a:endParaRPr lang="es-ES" sz="9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i="0" dirty="0" smtClean="0"/>
                        <a:t>Inicio  </a:t>
                      </a:r>
                      <a:r>
                        <a:rPr lang="es-ES" sz="900" b="0" i="0" dirty="0" smtClean="0"/>
                        <a:t>hay tres dinosaurios  vamos a ver cual es </a:t>
                      </a:r>
                      <a:r>
                        <a:rPr lang="es-ES" sz="900" b="0" i="0" baseline="0" dirty="0" smtClean="0"/>
                        <a:t>  que todos prefieren </a:t>
                      </a:r>
                      <a:endParaRPr lang="es-ES" sz="900" b="0" i="0" dirty="0" smtClean="0"/>
                    </a:p>
                    <a:p>
                      <a:pPr algn="just"/>
                      <a:r>
                        <a:rPr lang="es-ES" sz="900" b="1" i="0" dirty="0" smtClean="0"/>
                        <a:t>Desarrollo  </a:t>
                      </a:r>
                      <a:r>
                        <a:rPr lang="es-ES" sz="900" b="0" i="0" dirty="0" smtClean="0"/>
                        <a:t>Dibujan su dinosaurio favorito  </a:t>
                      </a:r>
                    </a:p>
                    <a:p>
                      <a:pPr algn="just"/>
                      <a:r>
                        <a:rPr lang="es-ES" sz="900" b="1" i="0" dirty="0" smtClean="0"/>
                        <a:t>Cierre  </a:t>
                      </a:r>
                      <a:r>
                        <a:rPr lang="es-ES" sz="900" b="0" i="0" dirty="0" smtClean="0"/>
                        <a:t>pegaran a modo de filas para que sea una grafica  </a:t>
                      </a:r>
                      <a:endParaRPr lang="es-ES" sz="900" b="0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baseline="0" dirty="0" smtClean="0"/>
                        <a:t>Hasta que numero cuentan  le es difícil registrar en graficas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Hojas de trabajo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</a:t>
                      </a:r>
                      <a:r>
                        <a:rPr lang="es-ES" sz="900" baseline="0" dirty="0"/>
                        <a:t> </a:t>
                      </a:r>
                      <a:r>
                        <a:rPr lang="es-ES" sz="900" baseline="0" dirty="0" smtClean="0"/>
                        <a:t>min</a:t>
                      </a:r>
                      <a:endParaRPr lang="es-ES" sz="9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Salón de clases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1908">
                <a:tc rowSpan="2">
                  <a:txBody>
                    <a:bodyPr/>
                    <a:lstStyle/>
                    <a:p>
                      <a:r>
                        <a:rPr lang="es-ES" sz="900" b="0" dirty="0" smtClean="0"/>
                        <a:t> lotería</a:t>
                      </a:r>
                      <a:r>
                        <a:rPr lang="es-ES" sz="900" b="0" baseline="0" dirty="0" smtClean="0"/>
                        <a:t> de paleontólogo y sus herramientas</a:t>
                      </a:r>
                    </a:p>
                    <a:p>
                      <a:r>
                        <a:rPr lang="es-ES" sz="900" b="0" baseline="0" dirty="0" smtClean="0"/>
                        <a:t>LOYE  8:50  9:20 </a:t>
                      </a:r>
                    </a:p>
                    <a:p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Compara  las características graficas</a:t>
                      </a:r>
                      <a:r>
                        <a:rPr lang="es-ES" sz="900" baseline="0" dirty="0" smtClean="0">
                          <a:latin typeface="+mn-lt"/>
                        </a:rPr>
                        <a:t>  de su nombre con la de sus compañeros y otras palabras escritas </a:t>
                      </a:r>
                      <a:endParaRPr lang="es-ES" sz="900" dirty="0" smtClean="0">
                        <a:latin typeface="+mn-lt"/>
                      </a:endParaRPr>
                    </a:p>
                    <a:p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/>
                        <a:t>Inicio</a:t>
                      </a:r>
                      <a:r>
                        <a:rPr lang="es-ES" sz="900" b="0" dirty="0" smtClean="0"/>
                        <a:t> observan</a:t>
                      </a:r>
                      <a:r>
                        <a:rPr lang="es-ES" sz="900" b="0" baseline="0" dirty="0" smtClean="0"/>
                        <a:t> el  video un día en el museo </a:t>
                      </a:r>
                      <a:endParaRPr lang="es-ES" sz="900" b="1" dirty="0" smtClean="0"/>
                    </a:p>
                    <a:p>
                      <a:pPr algn="just"/>
                      <a:r>
                        <a:rPr lang="es-ES" sz="900" b="1" dirty="0" smtClean="0"/>
                        <a:t>Desarrollo </a:t>
                      </a:r>
                      <a:r>
                        <a:rPr lang="es-ES" sz="900" b="0" dirty="0" smtClean="0"/>
                        <a:t> lotería</a:t>
                      </a:r>
                      <a:r>
                        <a:rPr lang="es-ES" sz="900" b="0" baseline="0" dirty="0" smtClean="0"/>
                        <a:t> de  herramientas de paleontólogo juntos vamos  anotando y diciendo el sonido de  las letras iniciales remarcadas en rojo </a:t>
                      </a:r>
                      <a:endParaRPr lang="es-ES" sz="900" b="0" dirty="0" smtClean="0"/>
                    </a:p>
                    <a:p>
                      <a:pPr algn="just"/>
                      <a:r>
                        <a:rPr lang="es-ES" sz="900" b="1" dirty="0" smtClean="0"/>
                        <a:t>Cierre  </a:t>
                      </a:r>
                      <a:r>
                        <a:rPr lang="es-ES" sz="900" b="0" dirty="0" smtClean="0"/>
                        <a:t> Escuchan las herramientas</a:t>
                      </a:r>
                      <a:r>
                        <a:rPr lang="es-ES" sz="900" b="0" baseline="0" dirty="0" smtClean="0"/>
                        <a:t> por su nombre y observan el ejemplo de como van a jugar hacen varias rondas   se entregaran premios antes de salir a recreo los ganadores se  anotaran en el pizarrón.</a:t>
                      </a:r>
                      <a:endParaRPr lang="es-ES" sz="900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Reconoce </a:t>
                      </a:r>
                      <a:r>
                        <a:rPr lang="es-ES" sz="900" baseline="0" dirty="0" smtClean="0"/>
                        <a:t> la escritura de la lengua por medio de actividades lúdicas </a:t>
                      </a:r>
                    </a:p>
                    <a:p>
                      <a:r>
                        <a:rPr lang="es-ES" sz="900" baseline="0" dirty="0" smtClean="0"/>
                        <a:t>Reconoce la forma de ganar </a:t>
                      </a:r>
                    </a:p>
                    <a:p>
                      <a:r>
                        <a:rPr lang="es-ES" sz="900" baseline="0" dirty="0" smtClean="0"/>
                        <a:t>Como es mejor asociando con la imagen o la inicial de la letra </a:t>
                      </a:r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Lotería , fichas </a:t>
                      </a:r>
                    </a:p>
                    <a:p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 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aseline="0" dirty="0" smtClean="0"/>
                        <a:t> salón de clases 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4056"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cantos</a:t>
                      </a:r>
                      <a:r>
                        <a:rPr lang="es-ES" sz="900" baseline="0" dirty="0" smtClean="0"/>
                        <a:t> de dinosaurios</a:t>
                      </a:r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r>
                        <a:rPr lang="es-ES" sz="900" dirty="0" smtClean="0"/>
                        <a:t>E y AA </a:t>
                      </a:r>
                    </a:p>
                    <a:p>
                      <a:r>
                        <a:rPr lang="es-ES" sz="900" dirty="0" smtClean="0"/>
                        <a:t>9:20  9:50 </a:t>
                      </a:r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>
                          <a:latin typeface="+mn-lt"/>
                        </a:rPr>
                        <a:t>Escucha , canta canciones y participa en juegos y rondas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dirty="0" smtClean="0">
                        <a:latin typeface="+mn-lt"/>
                      </a:endParaRPr>
                    </a:p>
                    <a:p>
                      <a:endParaRPr lang="es-E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s-ES" sz="900" b="1" dirty="0" smtClean="0"/>
                        <a:t>Inicio  </a:t>
                      </a:r>
                      <a:r>
                        <a:rPr lang="es-ES" sz="900" b="0" dirty="0" smtClean="0"/>
                        <a:t>Ronda de los dinosaurios</a:t>
                      </a:r>
                      <a:r>
                        <a:rPr lang="es-ES" sz="900" b="0" baseline="0" dirty="0" smtClean="0"/>
                        <a:t> cantamos en circulo uno adentro y otro afuera  cuando pare la  música los de adentro intentaran atrapar a los de afuera  los de afuera su resguardo es la pared enfrente de los juegos  </a:t>
                      </a:r>
                      <a:endParaRPr lang="es-ES" sz="900" b="0" dirty="0" smtClean="0"/>
                    </a:p>
                    <a:p>
                      <a:pPr algn="just"/>
                      <a:r>
                        <a:rPr lang="es-ES" sz="900" b="1" dirty="0" smtClean="0"/>
                        <a:t>Desarrollo </a:t>
                      </a:r>
                      <a:r>
                        <a:rPr lang="es-ES" sz="900" b="0" dirty="0" smtClean="0"/>
                        <a:t>En</a:t>
                      </a:r>
                      <a:r>
                        <a:rPr lang="es-ES" sz="900" b="0" baseline="0" dirty="0" smtClean="0"/>
                        <a:t> el patio con pelotas  tratarán de sacar con una red la pelota que tiene los huesos de dinosaurio </a:t>
                      </a:r>
                      <a:endParaRPr lang="es-ES" sz="900" b="0" dirty="0" smtClean="0"/>
                    </a:p>
                    <a:p>
                      <a:pPr algn="just"/>
                      <a:r>
                        <a:rPr lang="es-ES" sz="900" b="1" dirty="0" smtClean="0"/>
                        <a:t>Cierre</a:t>
                      </a:r>
                      <a:r>
                        <a:rPr lang="es-ES" sz="900" b="1" baseline="0" dirty="0" smtClean="0"/>
                        <a:t> </a:t>
                      </a:r>
                      <a:r>
                        <a:rPr lang="es-ES" sz="900" b="0" baseline="0" dirty="0" smtClean="0"/>
                        <a:t>comenta la importancia de los  paleontólogos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>
                          <a:latin typeface="+mn-lt"/>
                        </a:rPr>
                        <a:t>canta canciones y participa en juegos </a:t>
                      </a:r>
                      <a:endParaRPr lang="es-ES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Pelotas , </a:t>
                      </a:r>
                      <a:r>
                        <a:rPr lang="es-ES" sz="900" baseline="0" dirty="0" smtClean="0"/>
                        <a:t> huesos , red 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 min</a:t>
                      </a:r>
                      <a:endParaRPr lang="es-ES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Patio</a:t>
                      </a:r>
                      <a:r>
                        <a:rPr lang="es-ES" sz="900" baseline="0" dirty="0" smtClean="0"/>
                        <a:t> </a:t>
                      </a:r>
                      <a:endParaRPr lang="es-ES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1903">
                <a:tc rowSpan="2">
                  <a:txBody>
                    <a:bodyPr/>
                    <a:lstStyle/>
                    <a:p>
                      <a:r>
                        <a:rPr lang="es-ES" sz="900" baseline="0" dirty="0" smtClean="0"/>
                        <a:t>Clasificando </a:t>
                      </a:r>
                    </a:p>
                    <a:p>
                      <a:r>
                        <a:rPr lang="es-ES" sz="900" baseline="0" dirty="0" smtClean="0"/>
                        <a:t>EYCM</a:t>
                      </a:r>
                    </a:p>
                    <a:p>
                      <a:r>
                        <a:rPr lang="es-ES" sz="900" baseline="0" dirty="0" smtClean="0"/>
                        <a:t>9:50 10:10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 smtClean="0"/>
                        <a:t>esperado  contrasta sus ideas iniciales</a:t>
                      </a:r>
                      <a:r>
                        <a:rPr lang="es-ES" sz="900" baseline="0" dirty="0" smtClean="0"/>
                        <a:t> con lo que observa durante un fenómeno natural o una situación de experimentación y las modifica como consecuencia de esta experiencia .</a:t>
                      </a:r>
                    </a:p>
                    <a:p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dirty="0" smtClean="0"/>
                        <a:t> </a:t>
                      </a:r>
                      <a:r>
                        <a:rPr lang="es-ES" sz="900" b="0" dirty="0" smtClean="0"/>
                        <a:t>Observan las imágenes</a:t>
                      </a:r>
                      <a:r>
                        <a:rPr lang="es-ES" sz="900" b="0" baseline="0" dirty="0" smtClean="0"/>
                        <a:t>  ven  sus  patas cuello ,  dicen las características </a:t>
                      </a:r>
                      <a:endParaRPr lang="es-ES" sz="900" b="0" dirty="0" smtClean="0"/>
                    </a:p>
                    <a:p>
                      <a:pPr algn="just"/>
                      <a:r>
                        <a:rPr lang="es-ES" sz="900" b="0" baseline="0" dirty="0" smtClean="0"/>
                        <a:t> </a:t>
                      </a:r>
                      <a:r>
                        <a:rPr lang="es-ES" sz="900" b="1" baseline="0" dirty="0" smtClean="0"/>
                        <a:t>Desarrollo</a:t>
                      </a:r>
                      <a:r>
                        <a:rPr lang="es-ES" sz="900" b="0" baseline="0" dirty="0" smtClean="0"/>
                        <a:t> </a:t>
                      </a:r>
                      <a:r>
                        <a:rPr lang="es-ES" sz="900" b="0" dirty="0" smtClean="0"/>
                        <a:t>las clasificamos según</a:t>
                      </a:r>
                      <a:r>
                        <a:rPr lang="es-ES" sz="900" b="0" baseline="0" dirty="0" smtClean="0"/>
                        <a:t> lo que comen si son herbívoros carnívoros </a:t>
                      </a:r>
                    </a:p>
                    <a:p>
                      <a:pPr algn="just"/>
                      <a:r>
                        <a:rPr lang="es-ES" sz="900" b="1" baseline="0" dirty="0" smtClean="0"/>
                        <a:t>Cierre  </a:t>
                      </a:r>
                      <a:r>
                        <a:rPr lang="es-ES" sz="900" b="0" baseline="0" dirty="0" smtClean="0"/>
                        <a:t>que  piensas que debemos hacer nosotros para cuidar nuestro planeta y que no desaparezcan nuestros animales  como desaparecieron los dinosaurios </a:t>
                      </a:r>
                      <a:endParaRPr lang="es-ES" sz="900" b="0" dirty="0" smtClean="0"/>
                    </a:p>
                    <a:p>
                      <a:endParaRPr lang="es-ES" sz="9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baseline="0" dirty="0" smtClean="0"/>
                        <a:t> clasifico correctamente </a:t>
                      </a:r>
                    </a:p>
                    <a:p>
                      <a:r>
                        <a:rPr lang="es-ES" sz="900" baseline="0" dirty="0" smtClean="0"/>
                        <a:t>Expresa ideas en torno a las características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" sz="900" dirty="0" smtClean="0"/>
                        <a:t> números dinosaurios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30</a:t>
                      </a:r>
                      <a:r>
                        <a:rPr lang="es-ES" sz="900" baseline="0" dirty="0" smtClean="0"/>
                        <a:t> min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Patio </a:t>
                      </a:r>
                      <a:endParaRPr lang="es-E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699792" y="3326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Jueves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546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13179"/>
              </p:ext>
            </p:extLst>
          </p:nvPr>
        </p:nvGraphicFramePr>
        <p:xfrm>
          <a:off x="179511" y="764704"/>
          <a:ext cx="8136905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749"/>
                <a:gridCol w="1759331"/>
                <a:gridCol w="1649372"/>
                <a:gridCol w="1356151"/>
                <a:gridCol w="1356151"/>
                <a:gridCol w="135615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Mascara</a:t>
                      </a:r>
                      <a:r>
                        <a:rPr lang="es-ES" sz="1050" baseline="0" dirty="0" smtClean="0"/>
                        <a:t> de dinosaurios </a:t>
                      </a:r>
                    </a:p>
                    <a:p>
                      <a:r>
                        <a:rPr lang="es-ES" sz="1050" baseline="0" dirty="0" smtClean="0"/>
                        <a:t>DPYS </a:t>
                      </a:r>
                      <a:endParaRPr lang="es-ES" sz="1050" baseline="0" dirty="0" smtClean="0"/>
                    </a:p>
                    <a:p>
                      <a:r>
                        <a:rPr lang="es-ES" sz="1050" baseline="0" dirty="0" smtClean="0"/>
                        <a:t>11:15</a:t>
                      </a:r>
                    </a:p>
                    <a:p>
                      <a:r>
                        <a:rPr lang="es-ES" sz="1050" baseline="0" dirty="0" smtClean="0"/>
                        <a:t>11:40 </a:t>
                      </a:r>
                    </a:p>
                    <a:p>
                      <a:endParaRPr lang="es-ES" sz="1050" dirty="0" smtClean="0"/>
                    </a:p>
                    <a:p>
                      <a:endParaRPr lang="es-ES" sz="1050" dirty="0" smtClean="0"/>
                    </a:p>
                    <a:p>
                      <a:endParaRPr lang="es-ES" sz="1050" dirty="0" smtClean="0"/>
                    </a:p>
                    <a:p>
                      <a:endParaRPr lang="es-ES" sz="1050" dirty="0" smtClean="0"/>
                    </a:p>
                    <a:p>
                      <a:endParaRPr lang="es-ES" sz="1050" dirty="0" smtClean="0"/>
                    </a:p>
                    <a:p>
                      <a:endParaRPr lang="es-ES" sz="1050" dirty="0" smtClean="0"/>
                    </a:p>
                    <a:p>
                      <a:r>
                        <a:rPr lang="es-ES" sz="1050" dirty="0" smtClean="0"/>
                        <a:t>Memorama</a:t>
                      </a:r>
                    </a:p>
                    <a:p>
                      <a:r>
                        <a:rPr lang="es-ES" sz="1050" dirty="0" smtClean="0"/>
                        <a:t>Dinosaurios </a:t>
                      </a:r>
                    </a:p>
                    <a:p>
                      <a:r>
                        <a:rPr lang="es-ES" sz="1050" dirty="0" smtClean="0"/>
                        <a:t>DPYS    </a:t>
                      </a:r>
                    </a:p>
                    <a:p>
                      <a:r>
                        <a:rPr lang="es-ES" sz="1050" dirty="0" smtClean="0"/>
                        <a:t>11:40</a:t>
                      </a:r>
                      <a:r>
                        <a:rPr lang="es-ES" sz="1050" baseline="0" dirty="0" smtClean="0"/>
                        <a:t> </a:t>
                      </a:r>
                    </a:p>
                    <a:p>
                      <a:r>
                        <a:rPr lang="es-ES" sz="1050" baseline="0" dirty="0" smtClean="0"/>
                        <a:t>12:00</a:t>
                      </a:r>
                      <a:endParaRPr lang="es-E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Acepta a sus compañeros y compañeras como son y aprende a actuar de acuerdo con los valores necesarios para la vida en comunidad y los ejerce en su vida cotidiana</a:t>
                      </a:r>
                      <a:endParaRPr lang="es-ES" sz="1000" dirty="0" smtClean="0">
                        <a:latin typeface="+mn-lt"/>
                      </a:endParaRP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Acepta a sus compañeros y compañeras como son y aprende a actuar de acuerdo con los valores necesarios para la vida en comunidad y los ejerce en su vida cotidiana</a:t>
                      </a:r>
                      <a:endParaRPr lang="es-ES" sz="100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b="1" dirty="0" smtClean="0"/>
                        <a:t>Inicio </a:t>
                      </a:r>
                      <a:r>
                        <a:rPr lang="es-ES" sz="1100" b="0" dirty="0" smtClean="0"/>
                        <a:t>Escucha</a:t>
                      </a:r>
                      <a:r>
                        <a:rPr lang="es-ES" sz="1100" b="0" baseline="0" dirty="0" smtClean="0"/>
                        <a:t> lo que es una representación lo que los niños deben respetar a los animales porque todos son importantes.</a:t>
                      </a:r>
                    </a:p>
                    <a:p>
                      <a:r>
                        <a:rPr lang="es-ES" sz="1100" b="1" dirty="0" smtClean="0"/>
                        <a:t>Desarrollo </a:t>
                      </a:r>
                      <a:r>
                        <a:rPr lang="es-ES" sz="1100" b="0" dirty="0" smtClean="0"/>
                        <a:t>Recibe y la hoja y decora con colores.</a:t>
                      </a:r>
                    </a:p>
                    <a:p>
                      <a:r>
                        <a:rPr lang="es-ES" sz="1100" b="0" dirty="0" smtClean="0"/>
                        <a:t> </a:t>
                      </a:r>
                      <a:r>
                        <a:rPr lang="es-ES" sz="1100" b="1" baseline="0" dirty="0" smtClean="0"/>
                        <a:t>cierre </a:t>
                      </a:r>
                      <a:r>
                        <a:rPr lang="es-ES" sz="1100" b="0" baseline="0" dirty="0" smtClean="0"/>
                        <a:t>con ayuda de un adulto le pone un palillo </a:t>
                      </a:r>
                    </a:p>
                    <a:p>
                      <a:endParaRPr lang="es-ES" sz="1100" b="0" baseline="0" dirty="0" smtClean="0"/>
                    </a:p>
                    <a:p>
                      <a:r>
                        <a:rPr lang="es-ES" sz="1100" b="1" baseline="0" dirty="0" smtClean="0"/>
                        <a:t>Inicio </a:t>
                      </a:r>
                      <a:r>
                        <a:rPr lang="es-ES" sz="1100" b="0" baseline="0" dirty="0" smtClean="0"/>
                        <a:t>Que tan buena memoria tienes </a:t>
                      </a:r>
                    </a:p>
                    <a:p>
                      <a:r>
                        <a:rPr lang="es-ES" sz="1100" b="1" baseline="0" dirty="0" smtClean="0"/>
                        <a:t>Desarrollo </a:t>
                      </a:r>
                      <a:r>
                        <a:rPr lang="es-ES" sz="1100" b="0" baseline="0" dirty="0" smtClean="0"/>
                        <a:t>pasan otras personas se acomoda diferente </a:t>
                      </a:r>
                    </a:p>
                    <a:p>
                      <a:r>
                        <a:rPr lang="es-ES" sz="1100" b="0" baseline="0" dirty="0" smtClean="0"/>
                        <a:t>Cierre  como te sentiste al compartir en los demás</a:t>
                      </a:r>
                      <a:endParaRPr lang="es-E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Compartió</a:t>
                      </a:r>
                      <a:r>
                        <a:rPr lang="es-ES" sz="1000" baseline="0" dirty="0" smtClean="0"/>
                        <a:t> el material</a:t>
                      </a:r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endParaRPr lang="es-ES" sz="1000" baseline="0" dirty="0" smtClean="0"/>
                    </a:p>
                    <a:p>
                      <a:r>
                        <a:rPr lang="es-ES" sz="1000" baseline="0" dirty="0" smtClean="0"/>
                        <a:t> -Respeta los turnos de cada compañero para pasar. </a:t>
                      </a:r>
                    </a:p>
                    <a:p>
                      <a:r>
                        <a:rPr lang="es-ES" sz="10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Hoja</a:t>
                      </a:r>
                      <a:r>
                        <a:rPr lang="es-ES" sz="900" baseline="0" dirty="0" smtClean="0"/>
                        <a:t>  , palillos , colores </a:t>
                      </a:r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endParaRPr lang="es-ES" sz="900" baseline="0" dirty="0" smtClean="0"/>
                    </a:p>
                    <a:p>
                      <a:r>
                        <a:rPr lang="es-ES" sz="900" baseline="0" dirty="0" smtClean="0"/>
                        <a:t>Imágenes de  dinosaurios  </a:t>
                      </a:r>
                    </a:p>
                    <a:p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dirty="0" smtClean="0"/>
                        <a:t>25 min</a:t>
                      </a:r>
                    </a:p>
                    <a:p>
                      <a:r>
                        <a:rPr lang="es-ES" sz="900" dirty="0" smtClean="0"/>
                        <a:t>Salón de clases </a:t>
                      </a:r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endParaRPr lang="es-ES" sz="900" dirty="0" smtClean="0"/>
                    </a:p>
                    <a:p>
                      <a:r>
                        <a:rPr lang="es-ES" sz="900" dirty="0" smtClean="0"/>
                        <a:t>20 min </a:t>
                      </a:r>
                      <a:endParaRPr lang="es-ES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10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2721</Words>
  <Application>Microsoft Office PowerPoint</Application>
  <PresentationFormat>Presentación en pantalla (4:3)</PresentationFormat>
  <Paragraphs>437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Museo del desierto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MTZ</dc:creator>
  <cp:lastModifiedBy>MTZ</cp:lastModifiedBy>
  <cp:revision>4</cp:revision>
  <dcterms:created xsi:type="dcterms:W3CDTF">2017-12-22T05:49:37Z</dcterms:created>
  <dcterms:modified xsi:type="dcterms:W3CDTF">2017-12-22T07:49:56Z</dcterms:modified>
</cp:coreProperties>
</file>